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Sheppey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Sheppey PCN. The total population of Sheppey PCN is 48,098. In Sheppey PCN, 18.4% of children are aged under 15 compared to 16.3% in England. In Sheppey PCN, 61.9% of people are aged 15 to 64 compared to 66.0% in England. In Sheppey PCN, 19.7%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Sheppey PCN in July 2019. There are 6 LSOAs in the 9.4 - 20.7 value range. There are 8 LSOAs in the 20.7 - 27 value range. There are 9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Sheppey PCN compared to Kent and Medway ICS. In Sheppey PCN, 94.3% of the population were from the White British ethnic group compared to 89.2% in Kent and Medway ICS. In Sheppey PCN, 2.4% of the population were from the White other ethnic group compared to 3.8% in Kent and Medway ICS. In Sheppey PCN, 1.1% of the population were from the Mixed ethnic group compared to 1.6% in Kent and Medway ICS. In Sheppey PCN, 1.2% of the population were from the Asian ethnic group compared to 3.5% in Kent and Medway ICS. In Sheppey PCN, 0.9% of the population were from the Black ethnic group compared to 1.3% in Kent and Medway ICS. In Sheppey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Sheppey PCN compared to Kent and Medway ICS as reported in the 2011 Census. In Sheppey PCN, 97.6% of the population spoke English as their main language compared to 95.2% in Kent and Medway ICS. In Sheppey PCN, 0.5% of the population spoke Polish as their main language compared to 0.7% in Kent and Medway ICS. In Sheppey PCN, 0.2% of the population spoke Lithuanian as their main language compared to 0.2% in Kent and Medway ICS. In Sheppey PCN, 0.1% of the population spoke Bengali as their main language compared to 0.2% in Kent and Medway ICS. In Sheppey PCN, 0.1% of the population spoke Turkish as their main language compared to 0.1% in Kent and Medway ICS. In Sheppey PCN, 0.1% of the population spoke Russian as their main language compared to 0.1% in Kent and Medway ICS. In Sheppey PCN, 0.1% of the population spoke Panjabi as their main language compared to 0.3% in Kent and Medway ICS. In Sheppey PCN, 0.1% of the population spoke Latvian as their main language compared to 0.1% in Kent and Medway ICS. In Sheppey PCN, 0.1% of the population spoke Cantonese Chinese as their main language compared to 0.1% in Kent and Medway ICS. In Sheppey PCN, 0.1% of the population spoke Tamil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Sheppey PCN compared to Kent and Medway ICS. In Sheppey PCN, 2.4% of the population were from the White other ethnic group compared to 3.8% in Kent and Medway ICS. In Sheppey PCN, 1.1% of the population were from the Mixed ethnic group compared to 1.6% in Kent and Medway ICS. In Sheppey PCN, 1.2% of the population were from the Asian ethnic group compared to 3.5% in Kent and Medway ICS. In Sheppey PCN, 0.9% of the population were from the Black ethnic group compared to 1.3% in Kent and Medway ICS. In Sheppey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Sheppey PCN compared to Kent and Medway ICS as reported in the 2011 Census. In Sheppey PCN, 0.5% of the population spoke Polish as their main language compared to 0.7% in Kent and Medway ICS. In Sheppey PCN, 0.2% of the population spoke Lithuanian as their main language compared to 0.2% in Kent and Medway ICS. In Sheppey PCN, 0.1% of the population spoke Bengali as their main language compared to 0.2% in Kent and Medway ICS. In Sheppey PCN, 0.1% of the population spoke Turkish as their main language compared to 0.1% in Kent and Medway ICS. In Sheppey PCN, 0.1% of the population spoke Russian as their main language compared to 0.1% in Kent and Medway ICS. In Sheppey PCN, 0.1% of the population spoke Panjabi as their main language compared to 0.3% in Kent and Medway ICS. In Sheppey PCN, 0.1% of the population spoke Latvian as their main language compared to 0.1% in Kent and Medway ICS. In Sheppey PCN, 0.1% of the population spoke Cantonese Chinese as their main language compared to 0.1% in Kent and Medway ICS. In Sheppey PCN, 0.1% of the population spoke Tamil as their main language compared to 0.1% in Kent and Medway ICS. In Sheppey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Sheppey PCN compared to Kent and Medway ICS. In Sheppey PCN, 86.7% of pupils were from the White British/Irish ethnic group compared to 72.3% in Kent and Medway ICS. In Sheppey PCN, 4.9% of pupils were from the White other ethnic group compared to 8.2% in Kent and Medway ICS. In Sheppey PCN, 3.4% of pupils were from the Mixed ethnic group compared to 6.5% in Kent and Medway ICS. In Sheppey PCN, 1% of pupils were from the Asian ethnic group compared to 5.4% in Kent and Medway ICS. In Sheppey PCN, 2.2% of pupils were from the Black ethnic group compared to 5% in Kent and Medway ICS. In Sheppey PCN, 0.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- 94.2% of pupils in Sheppey.
- 86% of pupils in Kent and Medway. 
Other than English as first language: 
- 5.5% of pupils in Sheppey.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Sheppey PCN. In Sheppey PCN, 15 (or 57.7%) of 26 LSOAs are in the most deprived 20% of areas nationally. These most deprived LSOAs can be found in the following wards: Minster Cliffs; Queenborough and Halfway; Sheerness; Sheppey Central; Sheppey East.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Sheppey</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465672109"/>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5715741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Sheppey PCN, as well the 7 domains of deprivation which combine to create the IMD 2019. For overall deprivation (IMD 2019), 57.7% of LSOAs in Sheppey PCN are in the most deprived 20% in England. For the Income Domain, 57.7% of LSOAs in Sheppey PCN are in the most deprived 20% in England. For the Employment Domain, 57.7% of LSOAs in Sheppey PCN are in the most deprived 20% in England. For the Education, Skills and Training Domain, 69.2% of LSOAs in Sheppey PCN are in the most deprived 20% in England. For the Health Deprivation and Disability Domain, 53.8% of LSOAs in Sheppey PCN are in the most deprived 20% in England. For the Crime Domain, 50% of LSOAs in Sheppey PCN are in the most deprived 20% in England. For the Barriers to Housing and Services Domain, 19.2% of LSOAs in Sheppey PCN are in the most deprived 20% in England. For the Living Environment Domain, 23.1% of LSOAs in Sheppey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Sheppey PCN was 9.4,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Sheppey PCN in 2022/23 compared to England. The value for England was 5.9. The value for Eastchurch Church of England Primary School was 13.1, which is worse compared to England. The value for Halfway Houses Primary School was  8.0, which is worse compared to England. The value for Minster in Sheppey Primary School was  8.0, which is worse compared to England. The value for Queenborough School and Nursery was  7.3, which is worse compared to England. The value for Richmond Primary School was 13.4, which is worse compared to England. The value for Rose Street Primary School was  9.8, which is worse compared to England. The value for St Edward's Catholic Primary School was  9.6, which is worse compared to England. The value for St Georges CofE (Aided) Primary School was  8.2, which is worse compared to England. The value for St. Clement’s CE Primary School was 13.3, which is worse compared to England. The value for Thistle Hill Academy was  8.0, which is worse compared to England. The value for West Minster Primary School was 11.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3 schools that are outliers in Sheppey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3 years, up to 2022/23. In Sheppey PCN, the value was 6.7 in 2020/21 and 9.4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Sheppey PCN was 7.3, which is worse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1/22. The value for England was 5.  The value for Minster Cliffs ward was 5, which is similar compared to England. The value for Queenborough and Halfway ward was 5, which is similar compared to England. The value for Sheerness ward was 11, which is worse compared to England. The value for Sheppey Central ward was 5, which is similar compared to England. The value for Sheppey East ward was 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2 wards that are outliers in Sheppey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Sheppey PCN was 12,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0. The value for England was 13.  The value for Minster Cliffs ward was 9. The value for Queenborough and Halfway ward was 11. The value for Sheerness ward was 17. The value for Sheppey Central ward was 8. The value for Sheppey East ward was 1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Sheppey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Sheppey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heppey PCN, the Male value was 75.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Sheppey PCN in 2020 - 22. The value for England was 79.  The value for Minster Cliffs ward was 78, which is similar compared to England. The value for Queenborough and Halfway ward was 78, which is similar compared to England. The value for Sheerness ward was 73, which is worse compared to England. The value for Sheppey Central ward was 79, which is similar compared to England. The value for Sheppey East ward was 72,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Sheppey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Sheppey PCN, the Female value was 81.2.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Sheppey PCN in 2020 - 22. The value for England was 83.  The value for Minster Cliffs ward was 84, which is similar compared to England. The value for Queenborough and Halfway ward was 83, which is similar compared to England. The value for Sheerness ward was 78, which is worse compared to England. The value for Sheppey Central ward was 82, which is similar compared to England. The value for Sheppey East ward was 80,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Sheppey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Sheppey PCN was 22,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2/23 compared to England. The value for England was 15. The value for Sheerness Health Centre was 24, which is higher compared to England. The value for Sheppey Healthy Living Centre was 16, which is higher compared to England. The value for St Georges Medical Centre was 25, which is higher compared to England. The value for The Om Medical Centre was 23, which is higher compared to England. The value for Vel Surgery was 25,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25 in 2018/19 and 2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Sheppey PCN was 41, which is worse compared to England. The value for peer group was 37, which is similar compared to England. The value for Medway and Swale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1/22 - 23/24. The value for England was 37.  The value for Minster Cliffs ward was 36. The value for Queenborough and Halfway ward was 44. The value for Sheerness ward was 42. The value for Sheppey Central ward was 38. The value for Sheppey East ward was 4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14 years, up to 2021/22 - 23/24. In Sheppey PCN, the value was 33 in 2008/09 - 10/11 and 41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Sheppey PCN was 16, which is highe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2/23 compared to England. The value for England was 11. The value for Sheerness Health Centre was 16, which is higher compared to England. The value for Sheppey Healthy Living Centre was 17, which is higher compared to England. The value for St Georges Medical Centre was 16, which is higher compared to England. The value for The Om Medical Centre was 11, which is similar compared to England. The value for Vel Surgery was 16,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16 in 2018/19 and 16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Sheppey PCN was 486,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2/23. The value for England was 583.  The value for Minster Cliffs ward was 524, which is similar compared to England. The value for Queenborough and Halfway ward was 359, which is better compared to England. The value for Sheerness ward was 771, which is worse compared to England. The value for Sheppey Central ward was 288, which is better compared to England. The value for Sheppey East ward was 42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445 in 2018/19 and 486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Sheppey PCN was 0.36, which is highe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4 Q2 compared to England. The value for England was 0.21. The value for Sheerness Health Centre was 0.44, which is higher compared to England. The value for Sheppey Healthy Living Centre was 0.45, which is higher compared to England. The value for St Georges Medical Centre was 0.31, which is higher compared to England. The value for The Om Medical Centre was 0.23, which is higher compared to England. The value for Vel Surgery was 0.30,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2 practices that are outliers in Sheppey PCN, which are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quarters, up to 2024 Q2. In Sheppey PCN, the value was 0.41 in 2023 Q2 and 0.36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Sheppey PCN was 63, which is similar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1/22 compared to England. The value for England was 62. The value for Sheerness Health Centre was 66, which is similar compared to England. The value for Sheppey Healthy Living Centre was 63, which is similar compared to England. The value for St Georges Medical Centre was 63, which is similar compared to England. The value for The Om Medical Centre was 62, which is similar compared to England. The value for Vel Surgery was 6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1/22. In Sheppey PCN, the value was 72 in 2017/18 and 63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Sheppey PCN was 70,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2/23 compared to England. The value for England was 67. The value for Sheerness Health Centre was 75, which is better compared to England. The value for Sheppey Healthy Living Centre was 75, which is better compared to England. The value for St Georges Medical Centre was 68, which is similar compared to England. The value for The Om Medical Centre was 55, which is worse compared to England. The value for Vel Surgery was 7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70 in 2018/19 and 70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Sheppey PCN was 70, which is worse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2/23 compared to England. The value for England was 72. The value for Sheerness Health Centre was 72, which is similar compared to England. The value for Sheppey Healthy Living Centre was 74, which is similar compared to England. The value for St Georges Medical Centre was 68, which is worse compared to England. The value for The Om Medical Centre was 66, which is worse compared to England. The value for Vel Surgery was 6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57 in 2018/19 and 70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Sheppey PCN was 3.6,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16 - 20. The value for England was 7.  The value for Minster Cliffs ward was 3. The value for Queenborough and Halfway ward was 4. The value for Sheerness ward was 4. The value for Sheppey Central ward was 2. The value for Sheppey East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Sheppey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Sheppey PCN was  857,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2/23. The value for England was 795.  The value for Minster Cliffs ward was 1035, which is worse compared to England. The value for Queenborough and Halfway ward was 933, which is worse compared to England. The value for Sheerness ward was 762, which is similar compared to England. The value for Sheppey Central ward was 890, which is worse compared to England. The value for Sheppey East ward was 8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604 in 2018/19 and 85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Sheppey PCN was 154, which is worse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0/21 - 22/23. The value for England was 110.  The value for Minster Cliffs ward was not compared to England. The value for Queenborough and Halfway ward was not compared to England. The value for Sheerness ward was 252, which is worse compared to England. The value for Sheppey Central ward was 146, which is similar compared to England. The value for Sheppey Ea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0/21 - 22/23. In Sheppey PCN, the value was 233 in 2016/17 - 18/19 and 15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Sheppey PCN was 429, which is similar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2/23. The value for England was 319.  The value for Minster Cliffs ward was not compared to England. The value for Queenborough and Halfway ward was not compared to England. The value for Sheerness ward was 503, which is similar compared to England. The value for Sheppey Central ward was not compared to England. The value for Sheppey Ea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349 in 2018/19 and 429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heppey PCN for several indicators. Indicator 1. CHD (all ages). In 2023/24, the value for Sheppey PCN was 3.2 and the value for England was 3.0. The value for Sheerness Health Centre was 3.0, which is similar compared to England. The value for Sheppey Healthy Living Centre was 3.1, which is similar compared to England. The value for St Georges Medical Centre was 3.8, which is higher compared to England. The value for The Om Medical Centre was 2.8, which is similar compared to England. The value for Vel Surgery was 2.9, which is similar compared to England.   Indicator 2. Stroke (all ages). In 2023/24, the value for Sheppey PCN was 1.7 and the value for England was 1.9. The value for Sheerness Health Centre was 1.8, which is similar compared to England. The value for Sheppey Healthy Living Centre was 1.5, which is similar compared to England. The value for St Georges Medical Centre was 2.3, which is higher compared to England. The value for The Om Medical Centre was 1.3, which is lower compared to England. The value for Vel Surgery was 1.4, which is lower compared to England.   Indicator 3. PAD (all ages). In 2023/24, the value for Sheppey PCN was 0.6 and the value for England was 0.6. The value for Sheerness Health Centre was 0.8, which is similar compared to England. The value for Sheppey Healthy Living Centre was 0.6, which is similar compared to England. The value for St Georges Medical Centre was 0.8, which is similar compared to England. The value for The Om Medical Centre was 0.4, which is similar compared to England. The value for Vel Surgery was 0.5, which is similar compared to England.   Indicator 4. Heart failure (all ages). In 2023/24, the value for Sheppey PCN was 1.2 and the value for England was 1.1. The value for Sheerness Health Centre was 1.4, which is similar compared to England. The value for Sheppey Healthy Living Centre was 1.2, which is similar compared to England. The value for St Georges Medical Centre was 1.7, which is higher compared to England. The value for The Om Medical Centre was 1.0, which is similar compared to England. The value for Vel Surgery was 0.9, which is similar compared to England.   Indicator 5. Atrial fibrillation (all ages). In 2023/24, the value for Sheppey PCN was 2.2 and the value for England was 2.2. The value for Sheerness Health Centre was 1.9, which is similar compared to England. The value for Sheppey Healthy Living Centre was 2.3, which is similar compared to England. The value for St Georges Medical Centre was 2.8, which is higher compared to England. The value for The Om Medical Centre was 1.7, which is similar compared to England. The value for Vel Surgery was 1.8, which is similar compared to England.   Indicator 6. Hypertension (all ages). In 2023/24, the value for Sheppey PCN was 17.1 and the value for England was 14.8. The value for Sheerness Health Centre was 14.7, which is similar compared to England. The value for Sheppey Healthy Living Centre was 17.8, which is higher compared to England. The value for St Georges Medical Centre was 18.5, which is higher compared to England. The value for The Om Medical Centre was 14.5, which is similar compared to England. The value for Vel Surgery was 18.0, which is higher compared to England.   Indicator 7. Smoking (15+). In 2022/23, the value for Sheppey PCN was 22.2 and the value for England was 14.7. The value for Sheerness Health Centre was 24.5, which is higher compared to England. The value for Sheppey Healthy Living Centre was 16.5, which is higher compared to England. The value for St Georges Medical Centre was 25.1, which is higher compared to England. The value for The Om Medical Centre was 23.5, which is higher compared to England. The value for Vel Surgery was 24.7, which is higher compared to England.   Indicator 8. CKD (18+). In 2023/24, the value for Sheppey PCN was 6.2 and the value for England was 4.4. The value for Sheerness Health Centre was 5.6, which is higher compared to England. The value for Sheppey Healthy Living Centre was 6.7, which is higher compared to England. The value for St Georges Medical Centre was 6.0, which is higher compared to England. The value for The Om Medical Centre was 4.5, which is similar compared to England. The value for Vel Surgery was 7.5,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heppey PCN for several indicators. Indicator 1. Cancer (all ages). In 23/24, the value for Sheppey PCN was 3.9 and the value for England was 3.6. The value for Sheerness Health Centre was 2.9, which is lower compared to England. The value for Sheppey Healthy Living Centre was 3.7, which is similar compared to England. The value for St Georges Medical Centre was 5.1, which is higher compared to England. The value for The Om Medical Centre was 3.5, which is similar compared to England. The value for Vel Surgery was 3.7, which is similar compared to England.   Indicator 2. Diabetes (17+ yrs). In 23/24, the value for Sheppey PCN was 10.3 and the value for England was 7.7. The value for Sheerness Health Centre was 9.3, which is higher compared to England. The value for Sheppey Healthy Living Centre was 10.0, which is higher compared to England. The value for St Georges Medical Centre was 11.8, which is higher compared to England. The value for The Om Medical Centre was 9.5, which is higher compared to England. The value for Vel Surgery was 10.2, which is higher compared to England.   Indicator 3. COPD (all ages). In 23/24, the value for Sheppey PCN was 2.8 and the value for England was 1.9. The value for Sheerness Health Centre was 2.6, which is higher compared to England. The value for Sheppey Healthy Living Centre was 2.3, which is higher compared to England. The value for St Georges Medical Centre was 3.7, which is higher compared to England. The value for The Om Medical Centre was 2.6, which is higher compared to England. The value for Vel Surgery was 2.9,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heppey PCN for several indicators. Indicator 1. Serious Mental Illness (all ages). In 23/24, the value for Sheppey PCN was 0.7 and the value for England was 1.0. The value for Sheerness Health Centre was 1.0, which is similar compared to England. The value for Sheppey Healthy Living Centre was 0.6, which is lower compared to England. The value for St Georges Medical Centre was 0.7, which is similar compared to England. The value for The Om Medical Centre was 0.8, which is similar compared to England. The value for Vel Surgery was 0.7, which is similar compared to England.   Indicator 2. Depression (18+ yrs) - retired after 2022/23. In 22/23, the value for Sheppey PCN was 17.4 and the value for England was 13.2. The value for Sheerness Health Centre was 17.8, which is higher compared to England. The value for Sheppey Healthy Living Centre was 15.3, which is higher compared to England. The value for St Georges Medical Centre was 19.1, which is higher compared to England. The value for The Om Medical Centre was 20.2, which is higher compared to England. The value for Vel Surgery was 16.3, which is higher compared to England.   Indicator 3. Dementia (all ages). In 23/24, the value for Sheppey PCN was 0.5 and the value for England was 0.8. The value for Sheerness Health Centre was 1.1, which is higher compared to England. The value for Sheppey Healthy Living Centre was 0.3, which is lower compared to England. The value for St Georges Medical Centre was 0.7, which is similar compared to England. The value for The Om Medical Centre was 0.3, which is lower compared to England. The value for Vel Surgery was 0.5,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Sheppey PCN was 1230,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2/23. The value for England was 856.  The value for Minster Cliffs ward was 1141, which is worse compared to England. The value for Queenborough and Halfway ward was 910, which is similar compared to England. The value for Sheerness ward was 1799, which is worse compared to England. The value for Sheppey Central ward was 946, which is similar compared to England. The value for Sheppey East ward was 123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Sheppey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9 years, up to 2022/23. In Sheppey PCN, the value was 1034 in 2014/15 and 1230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Sheppey PCN was 482,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0 - 22. The value for England was 355.  The value for Minster Cliffs ward was 400, which is similar compared to England. The value for Queenborough and Halfway ward was 410, which is similar compared to England. The value for Sheerness ward was 624, which is worse compared to England. The value for Sheppey Central ward was 368, which is similar compared to England. The value for Sheppey East ward was 61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4 years, up to 2020 - 22. In Sheppey PCN, the value was 435 in 2017 - 19 and 482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heppey PCN, the Cancer mortality (under 75 yrs) value was 145.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Sheppey PCN in 2020 - 22. The value for England was 123.  The value for Minster Cliffs ward was 127, which is similar compared to England. The value for Queenborough and Halfway ward was 138, which is similar compared to England. The value for Sheerness ward was 173, which is worse compared to England. The value for Sheppey Central ward was 110, which is similar compared to England. The value for Sheppey East ward was 184,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heppey PCN, the Circulatory mortality (under 75 yrs) value was 101.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Sheppey PCN in 2020 - 22. The value for England was 123.  The value for Minster Cliffs ward was 127, which is similar compared to England. The value for Queenborough and Halfway ward was 138, which is similar compared to England. The value for Sheerness ward was 173, which is worse compared to England. The value for Sheppey Central ward was 110, which is similar compared to England. The value for Sheppey East ward was 184,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Sheppey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Sheppey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heppey PCN, the Osteoporosis prev 50+ [%] value was 1.3.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Sheppey PCN in 2023/24 compared to England. The value for England was 1.1. The value for Sheerness Health Centre was 1.3, which is similar compared to England. The value for Sheppey Healthy Living Centre was 0.2, which is lower compared to England. The value for St Georges Medical Centre was 2.1, which is higher compared to England. The value for The Om Medical Centre was 1.6, which is similar compared to England. The value for Vel Surgery was 1.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heppey PCN, the Hip fracture hospital admissions 65+ value was 122.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Sheppey PCN in 2016/17 - 20/21. The value for England was 100.  The value for Minster Cliffs ward was 104, which is similar compared to England. The value for Queenborough and Halfway ward was 105, which is similar compared to England. The value for Sheerness ward was 146, which is worse compared to England. The value for Sheppey Central ward was 104, which is similar compared to England. The value for Sheppey East ward was 13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Sheppey PCN is similar to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Sheppey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Sheppey PCN is in Medway and Swale HCP. The PCN is in the local authority district of Swale. The PCN covers the following wards: Sheppey East, Minster Cliffs, Queenborough and Halfway, Sheerness, and Sheppey Central."/>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5 GP practices in Sheppey PCN: Sheerness Health Centre, Sheppey Healthy Living Centre, St Georges Medical Centre, The Om Medical Centre, and Vel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1 primary schools in Sheppey PCN: Eastchurch Church of England Primary School, Halfway Houses Primary School, Minster in Sheppey Primary School, Queenborough School and Nursery, Richmond Primary School, Rose Street Primary School, St Edward's Catholic Primary School, St Georges CofE (Aided) Primary School, St. Clement's CE Primary School, Thistle Hill Academy, and West Minster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811</TotalTime>
  <Words>4268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Sheppey PCN</vt:lpstr>
      <vt:lpstr>Summary: Sheppey</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