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Strood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Strood PCN. The total population of Strood PCN is 41,931. In Strood PCN, 19.4% of children are aged under 15 compared to 16.3% in England. In Strood PCN, 65.0% of people are aged 15 to 64 compared to 66.0% in England. In Strood PCN, 15.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trood PCN in July 2019. There are 6 LSOAs in the 9.4 - 20.7 value range. There are 12 LSOAs in the 20.7 - 27 value range. There are 9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Strood PCN compared to Kent and Medway ICS. In Strood PCN, 86.6% of the population were from the White British ethnic group compared to 89.2% in Kent and Medway ICS. In Strood PCN, 2.7% of the population were from the White other ethnic group compared to 3.8% in Kent and Medway ICS. In Strood PCN, 2.1% of the population were from the Mixed ethnic group compared to 1.6% in Kent and Medway ICS. In Strood PCN, 5.5% of the population were from the Asian ethnic group compared to 3.5% in Kent and Medway ICS. In Strood PCN, 2.4% of the population were from the Black ethnic group compared to 1.3% in Kent and Medway ICS. In Strood PCN, 0.7%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trood PCN compared to Kent and Medway ICS as reported in the 2011 Census. In Strood PCN, 95.6% of the population spoke English as their main language compared to 95.2% in Kent and Medway ICS. In Strood PCN, 1% of the population spoke Panjabi as their main language compared to 0.3% in Kent and Medway ICS. In Strood PCN, 0.6% of the population spoke Polish as their main language compared to 0.7% in Kent and Medway ICS. In Strood PCN, 0.3% of the population spoke Bengali as their main language compared to 0.2% in Kent and Medway ICS. In Strood PCN, 0.1% of the population spoke Tamil as their main language compared to 0.1% in Kent and Medway ICS. In Strood PCN, 0.1% of the population spoke Portuguese as their main language compared to 0.1% in Kent and Medway ICS. In Strood PCN, 0.1% of the population spoke Lithuanian as their main language compared to 0.2% in Kent and Medway ICS. In Strood PCN, 0.1% of the population spoke Bulgarian as their main language compared to 0.1% in Kent and Medway ICS. In Strood PCN, 0.1% of the population spoke All other Chinese as their main language compared to 0.2% in Kent and Medway ICS. In Strood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Strood PCN compared to Kent and Medway ICS. In Strood PCN, 2.7% of the population were from the White other ethnic group compared to 3.8% in Kent and Medway ICS. In Strood PCN, 2.1% of the population were from the Mixed ethnic group compared to 1.6% in Kent and Medway ICS. In Strood PCN, 5.5% of the population were from the Asian ethnic group compared to 3.5% in Kent and Medway ICS. In Strood PCN, 2.4% of the population were from the Black ethnic group compared to 1.3% in Kent and Medway ICS. In Strood PCN, 0.7%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trood PCN compared to Kent and Medway ICS as reported in the 2011 Census. In Strood PCN, 1% of the population spoke Panjabi as their main language compared to 0.3% in Kent and Medway ICS. In Strood PCN, 0.6% of the population spoke Polish as their main language compared to 0.7% in Kent and Medway ICS. In Strood PCN, 0.3% of the population spoke Bengali as their main language compared to 0.2% in Kent and Medway ICS. In Strood PCN, 0.1% of the population spoke Tamil as their main language compared to 0.1% in Kent and Medway ICS. In Strood PCN, 0.1% of the population spoke Portuguese as their main language compared to 0.1% in Kent and Medway ICS. In Strood PCN, 0.1% of the population spoke Lithuanian as their main language compared to 0.2% in Kent and Medway ICS. In Strood PCN, 0.1% of the population spoke Bulgarian as their main language compared to 0.1% in Kent and Medway ICS. In Strood PCN, 0.1% of the population spoke All other Chinese as their main language compared to 0.2% in Kent and Medway ICS. In Strood PCN, 0.1% of the population spoke Slovak as their main language compared to 0.2% in Kent and Medway ICS. In Strood PCN, 0.1% of the population spoke Arabic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Strood PCN compared to Kent and Medway ICS. In Strood PCN, 66.8% of pupils were from the White British/Irish ethnic group compared to 72.3% in Kent and Medway ICS. In Strood PCN, 8.2% of pupils were from the White other ethnic group compared to 8.2% in Kent and Medway ICS. In Strood PCN, 8.1% of pupils were from the Mixed ethnic group compared to 6.5% in Kent and Medway ICS. In Strood PCN, 6.5% of pupils were from the Asian ethnic group compared to 5.4% in Kent and Medway ICS. In Strood PCN, 7.8% of pupils were from the Black ethnic group compared to 5% in Kent and Medway ICS. In Strood PCN, 1.5%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- 83.8% of pupils in Strood.
- 86% of pupils in Kent and Medway. 
Other than English as first language: 
- 16% of pupils in Strood.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Strood PCN. In Strood PCN, 4 (or 13.3%) of 30 LSOAs are in the most deprived 20% of areas nationally. These most deprived LSOAs can be found in the following wards: Chatham Central; Strood Sout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Strood</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92323561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33922753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Strood PCN, as well the 7 domains of deprivation which combine to create the IMD 2019. For overall deprivation (IMD 2019), 13.3% of LSOAs in Strood PCN are in the most deprived 20% in England. For the Income Domain, 13.3% of LSOAs in Strood PCN are in the most deprived 20% in England. For the Employment Domain, 20% of LSOAs in Strood PCN are in the most deprived 20% in England. For the Education, Skills and Training Domain, 20% of LSOAs in Strood PCN are in the most deprived 20% in England. For the Health Deprivation and Disability Domain, 3.3% of LSOAs in Strood PCN are in the most deprived 20% in England. For the Crime Domain, 33.3% of LSOAs in Strood PCN are in the most deprived 20% in England. For the Barriers to Housing and Services Domain, 6.7% of LSOAs in Strood PCN are in the most deprived 20% in England. For the Living Environment Domain, 20% of LSOAs in Strood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Strood PCN was 5.7, which is better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trood PCN in 2022/23 compared to England. The value for England was 5.9. The value for All Faiths Children's Academy was  3.0, which is better compared to England. The value for Balfour Infant School was  6.8, which is worse compared to England. The value for Bligh Primary School (Infants) was  8.5, which is worse compared to England. The value for Cedar Children's Academy was  2.1, which is better compared to England. The value for Crest Infant School was  9.2, which is worse compared to England. The value for Cuxton Community Infant School was  5.2, which is better compared to England. The value for Elaine Primary School was 10.3, which is worse compared to England. The value for Gordons Children's Academy, Infant was  1.7, which is better compared to England. The value for Halling Primary School was  5.8, which is similar compared to England. The value for St Nicholas Cecv Primary School was  5.8, which is similar compared to England. The value for St William of Perth Roman Catholic Primary School was  7.5, which is worse compared to England. The value for The Pilgrim School (A Church of England Primary With Nursery) was  6.2, which is similar compared to England. The value for Warren Wood Primary Academy was  3.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3 years, up to 2022/23. In Strood PCN, the value was 4.7 in 2020/21 and 5.7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Strood PCN was 4.4, which is better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1/22. The value for England was 5.  The value for Cuxton and Halling ward was 3, which is better compared to England. The value for Rochester South and Horsted ward was 3, which is better compared to England. The value for Rochester West ward was 5, which is similar compared to England. The value for Strood South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Strood PCN was  9,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0. The value for England was 13.  The value for Cuxton and Halling ward was 7. The value for Rochester South and Horsted ward was 8. The value for Rochester West ward was 9. The value for Strood South ward was 1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Strood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trood PCN, the Male value was 79.1.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trood PCN in 2020 - 22. The value for England was 79.  The value for Cuxton and Halling ward was 81, which is similar compared to England. The value for Rochester South and Horsted ward was 81, which is better compared to England. The value for Rochester West ward was 79, which is similar compared to England. The value for Strood South ward was 76,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Strood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trood PCN, the Female value was 81.4.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trood PCN in 2020 - 22. The value for England was 83.  The value for Cuxton and Halling ward was 83, which is similar compared to England. The value for Rochester South and Horsted ward was 82, which is similar compared to England. The value for Rochester West ward was 82, which is similar compared to England. The value for Strood South ward was 81,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Strood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Strood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15. The value for Apex Medical Centre was 19, which is higher compared to England. The value for Borstal Village Surgery was 15, which is similar compared to England. The value for City Way Surgery was 16, which is higher compared to England. The value for Court View Surgery was 19, which is higher compared to England. The value for Riverside Medical Practice was 13,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18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Strood PCN was 41, which is worse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1/22 - 23/24. The value for England was 37.  The value for Cuxton and Halling ward was 35. The value for Rochester South and Horsted ward was 37. The value for Rochester West ward was 42. The value for Strood South ward was 4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14 years, up to 2021/22 - 23/24. In Strood PCN, the value was 36 in 2008/09 - 10/11 and 4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Strood PCN was 11, which is simila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11. The value for Apex Medical Centre was 11, which is similar compared to England. The value for Borstal Village Surgery was 10, which is similar compared to England. The value for City Way Surgery was 11, which is similar compared to England. The value for Court View Surgery was 11, which is similar compared to England. The value for Riverside Medical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9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Strood PCN was 317,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583.  The value for Cuxton and Halling ward was 438, which is similar compared to England. The value for Rochester South and Horsted ward was 191, which is better compared to England. The value for Rochester West ward was 248, which is better compared to England. The value for Strood South ward was 30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319 in 2018/19 and 317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Strood PCN was 0.22, which is high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4 Q2 compared to England. The value for England was 0.21. The value for Apex Medical Centre was 0.24, which is higher compared to England. The value for Borstal Village Surgery was 0.16, which is lower compared to England. The value for City Way Surgery was 0.24, which is higher compared to England. The value for Court View Surgery was 0.19, which is lower compared to England. The value for Riverside Medical Practice was 0.2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quarters, up to 2024 Q2. In Strood PCN, the value was 0.23 in 2023 Q2 and 0.22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Strood PCN was 61,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1/22 compared to England. The value for England was 62. The value for Apex Medical Centre was 62, which is similar compared to England. The value for Borstal Village Surgery was 63, which is similar compared to England. The value for City Way Surgery was 59, which is similar compared to England. The value for Court View Surgery was 57, which is worse compared to England. The value for Riverside Medical Practice was 6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1/22. In Strood PCN, the value was 74 in 2017/18 and 61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Strood PCN was 71,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67. The value for Apex Medical Centre was 65, which is similar compared to England. The value for Borstal Village Surgery was 76, which is better compared to England. The value for City Way Surgery was 71, which is better compared to England. The value for Court View Surgery was 67, which is similar compared to England. The value for Riverside Medical Practice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74 in 2018/19 and 71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Strood PCN was 72,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trood PCN in 2022/23 compared to England. The value for England was 72. The value for Apex Medical Centre was 71, which is similar compared to England. The value for Borstal Village Surgery was 75, which is similar compared to England. The value for City Way Surgery was 71, which is similar compared to England. The value for Court View Surgery was 68, which is worse compared to England. The value for Riverside Medical Practice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59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Strood PCN was 3.8,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16 - 20. The value for England was 7.  The value for Cuxton and Halling ward was 4. The value for Rochester South and Horsted ward was 5. The value for Rochester West ward was 2. The value for Strood South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Strood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Strood PCN was  847,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795.  The value for Cuxton and Halling ward was 873, which is similar compared to England. The value for Rochester South and Horsted ward was 832, which is similar compared to England. The value for Rochester West ward was 734, which is similar compared to England. The value for Strood South ward was 87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596 in 2018/19 and 84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Strood PCN was 132,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0/21 - 22/23. The value for England was 110.  The value for Cuxton and Halling ward was 225, which is similar compared to England. The value for Rochester South and Horsted ward was 110, which is similar compared to England. The value for Rochester West ward was 152, which is similar compared to England. The value for Strood South ward was 10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0/21 - 22/23. In Strood PCN, the value was 216 in 2016/17 - 18/19 and 13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Strood PCN was 403,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319.  The value for Cuxton and Halling ward was not compared to England. The value for Rochester South and Horsted ward was 650, which is worse compared to England. The value for Rochester West ward was not compared to England. The value for Strood South ward was 39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5 years, up to 2022/23. In Strood PCN, the value was 435 in 2018/19 and 40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trood PCN for several indicators. Indicator 1. CHD (all ages). In 2023/24, the value for Strood PCN was 2.4 and the value for England was 3.0. The value for Apex Medical Centre was 2.6, which is similar compared to England. The value for Borstal Village Surgery was 2.8, which is similar compared to England. The value for City Way Surgery was 2.5, which is similar compared to England. The value for Court View Surgery was 2.3, which is lower compared to England. The value for Riverside Medical Practice was 2.1, which is lower compared to England.   Indicator 2. Stroke (all ages). In 2023/24, the value for Strood PCN was 1.3 and the value for England was 1.9. The value for Apex Medical Centre was 1.4, which is similar compared to England. The value for Borstal Village Surgery was 1.5, which is similar compared to England. The value for City Way Surgery was 1.3, which is lower compared to England. The value for Court View Surgery was 1.2, which is lower compared to England. The value for Riverside Medical Practice was 1.3, which is lower compared to England.   Indicator 3. PAD (all ages). In 2023/24, the value for Strood PCN was 0.5 and the value for England was 0.6. The value for Apex Medical Centre was 0.4, which is similar compared to England. The value for Borstal Village Surgery was 0.5, which is similar compared to England. The value for City Way Surgery was 0.6, which is similar compared to England. The value for Court View Surgery was 0.5, which is similar compared to England. The value for Riverside Medical Practice was 0.4, which is similar compared to England.   Indicator 4. Heart failure (all ages). In 2023/24, the value for Strood PCN was 1.0 and the value for England was 1.1. The value for Apex Medical Centre was 1.0, which is similar compared to England. The value for Borstal Village Surgery was 1.2, which is similar compared to England. The value for City Way Surgery was 1.1, which is similar compared to England. The value for Court View Surgery was 0.8, which is similar compared to England. The value for Riverside Medical Practice was 0.9, which is similar compared to England.   Indicator 5. Atrial fibrillation (all ages). In 2023/24, the value for Strood PCN was 1.8 and the value for England was 2.2. The value for Apex Medical Centre was 1.6, which is lower compared to England. The value for Borstal Village Surgery was 2.4, which is similar compared to England. The value for City Way Surgery was 1.8, which is lower compared to England. The value for Court View Surgery was 1.7, which is similar compared to England. The value for Riverside Medical Practice was 1.9, which is similar compared to England.   Indicator 6. Hypertension (all ages). In 2023/24, the value for Strood PCN was 15.0 and the value for England was 14.8. The value for Apex Medical Centre was 15.6, which is similar compared to England. The value for Borstal Village Surgery was 14.5, which is similar compared to England. The value for City Way Surgery was 15.3, which is similar compared to England. The value for Court View Surgery was 13.6, which is lower compared to England. The value for Riverside Medical Practice was 16.2, which is higher compared to England.   Indicator 7. Smoking (15+). In 2022/23, the value for Strood PCN was 16.9 and the value for England was 14.7. The value for Apex Medical Centre was 19.3, which is higher compared to England. The value for Borstal Village Surgery was 15.3, which is similar compared to England. The value for City Way Surgery was 16.3, which is higher compared to England. The value for Court View Surgery was 19.3, which is higher compared to England. The value for Riverside Medical Practice was 12.8, which is lower compared to England.   Indicator 8. CKD (18+). In 2023/24, the value for Strood PCN was 4.9 and the value for England was 4.4. The value for Apex Medical Centre was 4.3, which is similar compared to England. The value for Borstal Village Surgery was 3.9, which is similar compared to England. The value for City Way Surgery was 5.6, which is higher compared to England. The value for Court View Surgery was 5.2, which is higher compared to England. The value for Riverside Medical Practice was 4.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trood PCN for several indicators. Indicator 1. Cancer (all ages). In 23/24, the value for Strood PCN was 3.3 and the value for England was 3.6. The value for Apex Medical Centre was 3.3, which is similar compared to England. The value for Borstal Village Surgery was 3.2, which is similar compared to England. The value for City Way Surgery was 3.4, which is similar compared to England. The value for Court View Surgery was 3.3, which is similar compared to England. The value for Riverside Medical Practice was 3.3, which is similar compared to England.   Indicator 2. Diabetes (17+ yrs). In 23/24, the value for Strood PCN was 8.2 and the value for England was 7.7. The value for Apex Medical Centre was 9.1, which is higher compared to England. The value for Borstal Village Surgery was 6.4, which is similar compared to England. The value for City Way Surgery was 9.1, which is higher compared to England. The value for Court View Surgery was 8.0, which is similar compared to England. The value for Riverside Medical Practice was 7.0, which is similar compared to England.   Indicator 3. COPD (all ages). In 23/24, the value for Strood PCN was 1.6 and the value for England was 1.9. The value for Apex Medical Centre was 1.6, which is similar compared to England. The value for Borstal Village Surgery was 1.3, which is similar compared to England. The value for City Way Surgery was 1.9, which is similar compared to England. The value for Court View Surgery was 1.8, which is similar compared to England. The value for Riverside Medical Practice was 1.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Strood PCN for several indicators. Indicator 1. Serious Mental Illness (all ages). In 23/24, the value for Strood PCN was 0.7 and the value for England was 1.0. The value for Apex Medical Centre was 0.7, which is similar compared to England. The value for Borstal Village Surgery was 0.8, which is similar compared to England. The value for City Way Surgery was 0.9, which is similar compared to England. The value for Court View Surgery was 0.7, which is similar compared to England. The value for Riverside Medical Practice was 0.4, which is lower compared to England.   Indicator 2. Depression (18+ yrs) - retired after 2022/23. In 22/23, the value for Strood PCN was 17.6 and the value for England was 13.2. The value for Apex Medical Centre was 14.7, which is similar compared to England. The value for Borstal Village Surgery was 16.3, which is higher compared to England. The value for City Way Surgery was 18.4, which is higher compared to England. The value for Court View Surgery was 20.6, which is higher compared to England. The value for Riverside Medical Practice was 15.6, which is higher compared to England.   Indicator 3. Dementia (all ages). In 23/24, the value for Strood PCN was 0.4 and the value for England was 0.8. The value for Apex Medical Centre was 0.4, which is lower compared to England. The value for Borstal Village Surgery was 0.5, which is similar compared to England. The value for City Way Surgery was 0.5, which is lower compared to England. The value for Court View Surgery was 0.3, which is lower compared to England. The value for Riverside Medical Practice was 0.3,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Strood PCN was 1085,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2/23. The value for England was 856.  The value for Cuxton and Halling ward was 1137, which is worse compared to England. The value for Rochester South and Horsted ward was 944, which is similar compared to England. The value for Rochester West ward was 1041, which is similar compared to England. The value for Strood South ward was 132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9 years, up to 2022/23. In Strood PCN, the value was  774 in 2014/15 and 1085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Strood PCN was 370, which is similar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trood PCN in 2020 - 22. The value for England was 355.  The value for Cuxton and Halling ward was 357, which is similar compared to England. The value for Rochester South and Horsted ward was 321, which is similar compared to England. The value for Rochester West ward was 359, which is similar compared to England. The value for Strood South ward was 44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trood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trood PCN and England over the last 4 years, up to 2020 - 22. In Strood PCN, the value was 336 in 2017 - 19 and 370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Strood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trood PCN, the Cancer mortality (under 75 yrs) value was 12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trood PCN in 2020 - 22. The value for England was 123.  The value for Cuxton and Halling ward was 148, which is similar compared to England. The value for Rochester South and Horsted ward was 107, which is similar compared to England. The value for Rochester West ward was 89, which is similar compared to England. The value for Strood South ward was 168,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trood PCN, the Circulatory mortality (under 75 yrs) value was 9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trood PCN in 2020 - 22. The value for England was 123.  The value for Cuxton and Halling ward was 148, which is similar compared to England. The value for Rochester South and Horsted ward was 107, which is similar compared to England. The value for Rochester West ward was 89, which is similar compared to England. The value for Strood South ward was 168,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Strood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Strood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Strood PCN, the Osteoporosis prev 50+ [%] value was 1.5.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trood PCN in 2023/24 compared to England. The value for England was 1.1. The value for Apex Medical Centre was 0.9, which is similar compared to England. The value for Borstal Village Surgery was 2.4, which is higher compared to England. The value for City Way Surgery was 1.6, which is similar compared to England. The value for Court View Surgery was 1.1, which is similar compared to England. The value for Riverside Medical Practice was 1.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trood PCN, the Hip fracture hospital admissions 65+ value was 10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trood PCN in 2016/17 - 20/21. The value for England was 100.  The value for Cuxton and Halling ward was 97, which is similar compared to England. The value for Rochester South and Horsted ward was 142, which is worse compared to England. The value for Rochester West ward was 96, which is similar compared to England. The value for Strood South ward was 68,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Strood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Strood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Strood PCN is in Medway and Swale HCP. The PCN is in the local authority district of Medway. The PCN covers the following wards: Chatham Central, Cuxton and Halling, Rochester East, Rochester South and Horsted, Rochester West, Strood North, and Strood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5 GP practices in Strood PCN: Apex Medical Centre, Borstal Village Surgery, City Way Surgery, Court View Surgery, and Riverside Medical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7 primary schools in Strood PCN: All Faiths Children's Academy, Balfour Infant School, Balfour Junior School, Bligh Primary School (Infants), Bligh Primary School (Juniors), Cedar Children's Academy, Crest Infant School, Cuxton Community Infant School, Cuxton Community Junior School, Elaine Primary School, Gordons Children's Academy, Infant, Gordons Children's Academy, Junior, Halling Primary School, St Nicholas CEVC Primary School, St William of Perth Roman Catholic Primary School, The Pilgrim School (A Church of England Primary With Nursery), and Warren Woo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813</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Strood PCN</vt:lpstr>
      <vt:lpstr>Summary: Strood</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