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8" d="100"/>
          <a:sy n="78" d="100"/>
        </p:scale>
        <p:origin x="14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9.xml"/><Relationship Id="rId5" Type="http://schemas.openxmlformats.org/officeDocument/2006/relationships/image" Target="../media/image84.pn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9.xml"/><Relationship Id="rId5" Type="http://schemas.openxmlformats.org/officeDocument/2006/relationships/image" Target="../media/image88.png"/><Relationship Id="rId4" Type="http://schemas.openxmlformats.org/officeDocument/2006/relationships/image" Target="../media/image87.png"/></Relationships>
</file>

<file path=ppt/slides/_rels/slide4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9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Medway Peninsula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Medway and Swale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Medway Peninsula PCN. The total population of Medway Peninsula PCN is 40,229. In Medway Peninsula PCN, 16.9% of children are aged under 15 compared to 16.3% in England. In Medway Peninsula PCN, 62.6% of people are aged 15 to 64 compared to 66.0% in England. In Medway Peninsula PCN, 20.5%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Medway Peninsula PCN in July 2019. There are 7 LSOAs in the 9.4 - 20.7 value range. There are 8 LSOAs in the 20.7 - 27 value range. There are 6 LSOAs in the 27 - 34.1 value range. There is 1 LSOA in the 34.1 - 43.4 value range. There are 2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Medway Peninsula PCN compared to Kent and Medway ICS. In Medway Peninsula PCN, 91% of the population were from the White British ethnic group compared to 89.2% in Kent and Medway ICS. In Medway Peninsula PCN, 2.5% of the population were from the White other ethnic group compared to 3.8% in Kent and Medway ICS. In Medway Peninsula PCN, 1.5% of the population were from the Mixed ethnic group compared to 1.6% in Kent and Medway ICS. In Medway Peninsula PCN, 3.3% of the population were from the Asian ethnic group compared to 3.5% in Kent and Medway ICS. In Medway Peninsula PCN, 1.2% of the population were from the Black ethnic group compared to 1.3% in Kent and Medway ICS. In Medway Peninsula PCN, 0.5%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Medway Peninsula PCN compared to Kent and Medway ICS as reported in the 2011 Census. In Medway Peninsula PCN, 96.5% of the population spoke English as their main language compared to 95.2% in Kent and Medway ICS. In Medway Peninsula PCN, 0.4% of the population spoke Polish as their main language compared to 0.7% in Kent and Medway ICS. In Medway Peninsula PCN, 0.4% of the population spoke Panjabi as their main language compared to 0.3% in Kent and Medway ICS. In Medway Peninsula PCN, 0.3% of the population spoke Bengali as their main language compared to 0.2% in Kent and Medway ICS. In Medway Peninsula PCN, 0.2% of the population spoke Slovak as their main language compared to 0.2% in Kent and Medway ICS. In Medway Peninsula PCN, 0.1% of the population spoke Turkish as their main language compared to 0.1% in Kent and Medway ICS. In Medway Peninsula PCN, 0.1% of the population spoke French as their main language compared to 0.2% in Kent and Medway ICS. In Medway Peninsula PCN, 0.1% of the population spoke German as their main language compared to 0.1% in Kent and Medway ICS. In Medway Peninsula PCN, 0.1% of the population spoke Russian as their main language compared to 0.1% in Kent and Medway ICS. In Medway Peninsula PCN, 0.1% of the population spoke Spanish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Medway Peninsula PCN compared to Kent and Medway ICS. In Medway Peninsula PCN, 2.5% of the population were from the White other ethnic group compared to 3.8% in Kent and Medway ICS. In Medway Peninsula PCN, 1.5% of the population were from the Mixed ethnic group compared to 1.6% in Kent and Medway ICS. In Medway Peninsula PCN, 3.3% of the population were from the Asian ethnic group compared to 3.5% in Kent and Medway ICS. In Medway Peninsula PCN, 1.2% of the population were from the Black ethnic group compared to 1.3% in Kent and Medway ICS. In Medway Peninsula PCN, 0.5%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Medway Peninsula PCN compared to Kent and Medway ICS as reported in the 2011 Census. In Medway Peninsula PCN, 0.4% of the population spoke Polish as their main language compared to 0.7% in Kent and Medway ICS. In Medway Peninsula PCN, 0.4% of the population spoke Panjabi as their main language compared to 0.3% in Kent and Medway ICS. In Medway Peninsula PCN, 0.3% of the population spoke Bengali as their main language compared to 0.2% in Kent and Medway ICS. In Medway Peninsula PCN, 0.2% of the population spoke Slovak as their main language compared to 0.2% in Kent and Medway ICS. In Medway Peninsula PCN, 0.1% of the population spoke Turkish as their main language compared to 0.1% in Kent and Medway ICS. In Medway Peninsula PCN, 0.1% of the population spoke French as their main language compared to 0.2% in Kent and Medway ICS. In Medway Peninsula PCN, 0.1% of the population spoke German as their main language compared to 0.1% in Kent and Medway ICS. In Medway Peninsula PCN, 0.1% of the population spoke Russian as their main language compared to 0.1% in Kent and Medway ICS. In Medway Peninsula PCN, 0.1% of the population spoke Spanish as their main language compared to 0.1% in Kent and Medway ICS. In Medway Peninsula PCN, 0.1% of the population spoke Lithuanian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Medway Peninsula PCN compared to Kent and Medway ICS. In Medway Peninsula PCN, 79.5% of pupils were from the White British/Irish ethnic group compared to 72.3% in Kent and Medway ICS. In Medway Peninsula PCN, 4.3% of pupils were from the White other ethnic group compared to 8.2% in Kent and Medway ICS. In Medway Peninsula PCN, 6.8% of pupils were from the Mixed ethnic group compared to 6.5% in Kent and Medway ICS. In Medway Peninsula PCN, 3.8% of pupils were from the Asian ethnic group compared to 5.4% in Kent and Medway ICS. In Medway Peninsula PCN, 4.3% of pupils were from the Black ethnic group compared to 5% in Kent and Medway ICS. In Medway Peninsula PCN, 0.8%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- 91.8% of pupils in Medway Peninsula.
- 86% of pupils in Kent and Medway. 
Other than English as first language: 
- 7.6% of pupils in Medway Peninsula.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Medway Peninsula PCN. In Medway Peninsula PCN, 1 (or 4.2%) of 24 LSOAs are in the most deprived 20% of areas nationally. These most deprived LSOAs can be found in the following wards: Rochester East.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Medway Peninsula</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283941732"/>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1709485465"/>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Medway Peninsula PCN, as well the 7 domains of deprivation which combine to create the IMD 2019. For overall deprivation (IMD 2019), 4.2% of LSOAs in Medway Peninsula PCN are in the most deprived 20% in England. For the Income Domain, 8.3% of LSOAs in Medway Peninsula PCN are in the most deprived 20% in England. For the Employment Domain, 8.3% of LSOAs in Medway Peninsula PCN are in the most deprived 20% in England. For the Education, Skills and Training Domain, 16.7% of LSOAs in Medway Peninsula PCN are in the most deprived 20% in England. For the Health Deprivation and Disability Domain, 4.2% of LSOAs in Medway Peninsula PCN are in the most deprived 20% in England. For the Crime Domain, 37.5% of LSOAs in Medway Peninsula PCN are in the most deprived 20% in England. For the Barriers to Housing and Services Domain, 4.2% of LSOAs in Medway Peninsula PCN are in the most deprived 20% in England. For the Living Environment Domain, 12.5% of LSOAs in Medway Peninsula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Medway Peninsula PCN was 6.7, which is worse compared to England. The value for peer group was 7.2, which is worse compared to England. The value for Medway and Swale HCP was 7.2,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Medway Peninsula PCN in 2022/23 compared to England. The value for England was 5.9. The value for Chattenden Primary School was  3.9, which is better compared to England. The value for Cliffe Woods Primary School was  6.3, which is worse compared to England. The value for High Halstow Primary Academy was  4.9, which is better compared to England. The value for Higham Primary School was  4.6, which is better compared to England. The value for Hilltop Primary Academy was  2.4, which is better compared to England. The value for Hoo St Werburgh Primary School and the Marlborough was  8.1, which is worse compared to England. The value for Peninsula East Primary Academy was  8.8, which is worse compared to England. The value for St Helen's Church of England Primary School, Cliffe was  7.0, which is worse compared to England. The value for St James Church of England Primary Academy was 10.7, which is worse compared to England. The value for St Margaret's at Troy Town CofE Voluntary Controlled Primary School was  8.7, which is worse compared to England. The value for St Peter's Infant School was  8.7, which is worse compared to England. The value for Temple Mill Primary School was  7.4, which is worse compared to England. The value for Wainscott Primary School was  7.7,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are 0 schools that are outliers in Medway Peninsul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Peninsula PCN and England over the last 3 years, up to 2022/23. In Medway Peninsula PCN, the value was 4.9 in 2020/21 and 6.7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Peninsula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Medway Peninsula PCN was 4.5, which is better compared to England. The value for peer group was 5.0, which is similar compared to England. The value for Medway and Swale HCP was 5.3,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Peninsula PCN in 2021/22. The value for England was 5.  The value for Higham ward was 3, which is better compared to England. The value for Peninsula ward was 4, which is better compared to England. The value for Rochester East ward was 6, which is worse compared to England. The value for Strood Rural ward was 4,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Peninsul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Medway Peninsula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Medway Peninsula PCN was  9, which is lower compared to England. The value for peer group was 10, which is lower compared to England. The value for Medway and Swale HCP was 10,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Peninsula PCN in 2020. The value for England was 13.  The value for Higham ward was 7. The value for Peninsula ward was 8. The value for Rochester East ward was 14. The value for Strood Rural ward was 8.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Peninsul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Medway Peninsula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Medway Peninsula PCN, the Male value was 78.3.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Medway Peninsula PCN in 2020 - 22. The value for England was 79.  The value for Higham ward was 83, which is better compared to England. The value for Peninsula ward was 76, which is worse compared to England. The value for Rochester East ward was 78, which is similar compared to England. The value for Strood Rural ward was 79,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Medway Peninsula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Medway Peninsula PCN, the Female value was 82.6.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Medway Peninsula PCN in 2020 - 22. The value for England was 83.  The value for Higham ward was 83, which is similar compared to England. The value for Peninsula ward was 83, which is similar compared to England. The value for Rochester East ward was 81, which is similar compared to England. The value for Strood Rural ward was 83,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Medway Peninsula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Medway Peninsula PCN was 14, which is lower compared to England. The value for peer group was 16, which is higher compared to England. The value for Medway and Swale HCP was 17,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Peninsula PCN in 2022/23 compared to England. The value for England was 15. The value for Highparks Medical Practice was 12, which is lower compared to England. The value for The Elms Medical Centre was 15, which is similar compared to England. The value for Thorndike Partnership was 1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Peninsul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Peninsula PCN and England over the last 5 years, up to 2022/23. In Medway Peninsula PCN, the value was 16 in 2018/19 and 14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Peninsula PCN is lower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Medway Peninsula PCN was 39, which is worse compared to England. The value for peer group was 37, which is similar compared to England. The value for Medway and Swale HCP was 39, which is worse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Peninsula PCN in 2021/22 - 23/24. The value for England was 37.  The value for Higham ward was 36. The value for Peninsula ward was 39. The value for Rochester East ward was 46. The value for Strood Rural ward was 36.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Peninsul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Peninsula PCN and England over the last 14 years, up to 2021/22 - 23/24. In Medway Peninsula PCN, the value was 33 in 2008/09 - 10/11 and 39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Peninsula PCN is worse than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Medway Peninsula PCN was 12, which is similar compared to England. The value for peer group was 11, which is similar compared to England. The value for Medway and Swale HCP was 13, which is high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Peninsula PCN in 2022/23 compared to England. The value for England was 11. The value for Highparks Medical Practice was 12, which is similar compared to England. The value for The Elms Medical Centre was 10, which is lower compared to England. The value for Thorndike Partnership was 13,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Peninsul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Peninsula PCN and England over the last 5 years, up to 2022/23. In Medway Peninsula PCN, the value was 11 in 2018/19 and 12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Peninsula PCN is similar to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Medway Peninsula PCN was 301, which is better compared to England. The value for peer group was 499, which is better compared to England. The value for Medway and Swale HCP was 384,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Peninsula PCN in 2022/23. The value for England was 583.  The value for Higham ward was not compared to England. The value for Peninsula ward was 347, which is better compared to England. The value for Rochester East ward was 384, which is better compared to England. The value for Strood Rural ward was 264,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Peninsul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Peninsula PCN and England over the last 5 years, up to 2022/23. In Medway Peninsula PCN, the value was 390 in 2018/19 and 301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Peninsula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Medway Peninsula PCN was 0.19, which is lower compared to England. The value for Medway and Swale HCP was 0.21,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Peninsula PCN in 2024 Q2 compared to England. The value for England was 0.21. The value for Highparks Medical Practice was 0.18, which is lower compared to England. The value for The Elms Medical Centre was 0.27, which is higher compared to England. The value for Thorndike Partnership was 0.13,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Peninsul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Peninsula PCN and England over the last 5 quarters, up to 2024 Q2. In Medway Peninsula PCN, the value was 0.23 in 2023 Q2 and 0.19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Peninsula PCN is lower than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Medway Peninsula PCN was 62, which is similar compared to England. The value for peer group was 63, which is similar compared to England. The value for Medway and Swale HCP was 61, which is worse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Peninsula PCN in 2021/22 compared to England. The value for England was 62. The value for Highparks Medical Practice was 65, which is similar compared to England. The value for The Elms Medical Centre was 62, which is similar compared to England. The value for Thorndike Partnership was 57,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Peninsul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Peninsula PCN and England over the last 5 years, up to 2021/22. In Medway Peninsula PCN, the value was 74 in 2017/18 and 62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Peninsula PCN is similar to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Medway Peninsula PCN was 74, which is better compared to England. The value for peer group was 69, which is better compared to England. The value for Medway and Swale HCP was 70,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Peninsula PCN in 2022/23 compared to England. The value for England was 67. The value for Highparks Medical Practice was 78, which is better compared to England. The value for The Elms Medical Centre was 71, which is better compared to England. The value for Thorndike Partnership was 7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Peninsul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Peninsula PCN and England over the last 5 years, up to 2022/23. In Medway Peninsula PCN, the value was 77 in 2018/19 and 74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Peninsula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Medway Peninsula PCN was 73, which is similar compared to England. The value for peer group was 72, which is similar compared to England. The value for Medway and Swale HCP was 71, which is worse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Peninsula PCN in 2022/23 compared to England. The value for England was 72. The value for Highparks Medical Practice was 76, which is better compared to England. The value for The Elms Medical Centre was 70, which is similar compared to England. The value for Thorndike Partnership was 72,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Peninsul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Peninsula PCN and England over the last 5 years, up to 2022/23. In Medway Peninsula PCN, the value was 60 in 2018/19 and 73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Peninsula PCN is similar to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Medway Peninsula PCN was 3.7, which is better compared to England. The value for peer group was 4.4, which is better compared to England. The value for Medway and Swale HCP was 3.8,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Peninsula PCN in 2016 - 20. The value for England was 7.  The value for Higham ward was 4. The value for Peninsula ward was 3. The value for Rochester East ward was 4. The value for Strood Rural ward was 4.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Peninsul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Medway Peninsula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Medway Peninsula PCN was  895, which is worse compared to England. The value for peer group was 1085, which is worse compared to England. The value for Medway and Swale HCP was  907,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Peninsula PCN in 2022/23. The value for England was 795.  The value for Higham ward was 1118, which is worse compared to England. The value for Peninsula ward was 886, which is worse compared to England. The value for Rochester East ward was 911, which is worse compared to England. The value for Strood Rural ward was 888,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Peninsul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Peninsula PCN and England over the last 5 years, up to 2022/23. In Medway Peninsula PCN, the value was 564 in 2018/19 and 895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Peninsula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Medway Peninsula PCN was 129, which is similar compared to England. The value for peer group was 105, which is similar compared to England. The value for Medway and Swale HCP was 119, which is simila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Peninsula PCN in 2020/21 - 22/23. The value for England was 110.  The value for Higham ward was not compared to England. The value for Peninsula ward was 93, which is similar compared to England. The value for Rochester East ward was 123, which is similar compared to England. The value for Strood Rural ward was 13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Peninsul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Peninsula PCN and England over the last 5 years, up to 2020/21 - 22/23. In Medway Peninsula PCN, the value was 219 in 2016/17 - 18/19 and 129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Peninsula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Medway Peninsula PCN was 375, which is similar compared to England. The value for peer group was 378, which is worse compared to England. The value for Medway and Swale HCP was 463,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Peninsula PCN in 2022/23. The value for England was 319.  The value for Higham ward was not compared to England. The value for Peninsula ward was not compared to England. The value for Rochester East ward was 603, which is similar compared to England. The value for Strood Rural ward was 32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Peninsul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Peninsula PCN and England over the last 5 years, up to 2022/23. In Medway Peninsula PCN, the value was 355 in 2018/19 and 375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Peninsula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Medway Peninsula PCN for several indicators. Indicator 1. CHD (all ages). In 2023/24, the value for Medway Peninsula PCN was 3.1 and the value for England was 3.0. The value for Highparks Medical Practice was 3.3, which is similar compared to England. The value for The Elms Medical Centre was 3.0, which is similar compared to England. The value for Thorndike Partnership was 3.1, which is similar compared to England.   Indicator 2. Stroke (all ages). In 2023/24, the value for Medway Peninsula PCN was 1.8 and the value for England was 1.9. The value for Highparks Medical Practice was 1.8, which is similar compared to England. The value for The Elms Medical Centre was 1.7, which is similar compared to England. The value for Thorndike Partnership was 1.8, which is similar compared to England.   Indicator 3. PAD (all ages). In 2023/24, the value for Medway Peninsula PCN was 0.4 and the value for England was 0.6. The value for Highparks Medical Practice was 0.4, which is similar compared to England. The value for The Elms Medical Centre was 0.3, which is lower compared to England. The value for Thorndike Partnership was 0.5, which is similar compared to England.   Indicator 4. Heart failure (all ages). In 2023/24, the value for Medway Peninsula PCN was 1.2 and the value for England was 1.1. The value for Highparks Medical Practice was 1.2, which is similar compared to England. The value for The Elms Medical Centre was 1.0, which is similar compared to England. The value for Thorndike Partnership was 1.5, which is higher compared to England.   Indicator 5. Atrial fibrillation (all ages). In 2023/24, the value for Medway Peninsula PCN was 2.4 and the value for England was 2.2. The value for Highparks Medical Practice was 2.7, which is higher compared to England. The value for The Elms Medical Centre was 2.5, which is similar compared to England. The value for Thorndike Partnership was 2.2, which is similar compared to England.   Indicator 6. Hypertension (all ages). In 2023/24, the value for Medway Peninsula PCN was 17.8 and the value for England was 14.8. The value for Highparks Medical Practice was 18.8, which is higher compared to England. The value for The Elms Medical Centre was 18.1, which is higher compared to England. The value for Thorndike Partnership was 16.4, which is higher compared to England.   Indicator 7. Smoking (15+). In 2022/23, the value for Medway Peninsula PCN was 13.8 and the value for England was 14.7. The value for Highparks Medical Practice was 12.1, which is lower compared to England. The value for The Elms Medical Centre was 15.0, which is similar compared to England. The value for Thorndike Partnership was 14.7, which is similar compared to England.   Indicator 8. CKD (18+). In 2023/24, the value for Medway Peninsula PCN was 6.1 and the value for England was 4.4. The value for Highparks Medical Practice was 6.6, which is higher compared to England. The value for The Elms Medical Centre was 5.1, which is similar compared to England. The value for Thorndike Partnership was 6.4,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Medway Peninsula PCN for several indicators. Indicator 1. Cancer (all ages). In 23/24, the value for Medway Peninsula PCN was 4.4 and the value for England was 3.6. The value for Highparks Medical Practice was 4.6, which is higher compared to England. The value for The Elms Medical Centre was 4.2, which is higher compared to England. The value for Thorndike Partnership was 4.5, which is higher compared to England.   Indicator 2. Diabetes (17+ yrs). In 23/24, the value for Medway Peninsula PCN was 8.9 and the value for England was 7.7. The value for Highparks Medical Practice was 8.0, which is similar compared to England. The value for The Elms Medical Centre was 10.1, which is higher compared to England. The value for Thorndike Partnership was 8.8, which is higher compared to England.   Indicator 3. COPD (all ages). In 23/24, the value for Medway Peninsula PCN was 2.1 and the value for England was 1.9. The value for Highparks Medical Practice was 1.9, which is similar compared to England. The value for The Elms Medical Centre was 2.3, which is higher compared to England. The value for Thorndike Partnership was 2.0,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Medway Peninsula PCN for several indicators. Indicator 1. Serious Mental Illness (all ages). In 23/24, the value for Medway Peninsula PCN was 0.9 and the value for England was 1.0. The value for Highparks Medical Practice was 0.6, which is lower compared to England. The value for The Elms Medical Centre was 0.6, which is lower compared to England. The value for Thorndike Partnership was 1.3, which is higher compared to England.   Indicator 2. Depression (18+ yrs) - retired after 2022/23. In 22/23, the value for Medway Peninsula PCN was 17.9 and the value for England was 13.2. The value for Highparks Medical Practice was 17.9, which is higher compared to England. The value for The Elms Medical Centre was 16.5, which is higher compared to England. The value for Thorndike Partnership was 19.2, which is higher compared to England.   Indicator 3. Dementia (all ages). In 23/24, the value for Medway Peninsula PCN was 0.9 and the value for England was 0.8. The value for Highparks Medical Practice was 0.6, which is similar compared to England. The value for The Elms Medical Centre was 0.9, which is similar compared to England. The value for Thorndike Partnership was 1.4,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Medway Peninsula PCN was 1070, which is worse compared to England. The value for peer group was  911, which is worse compared to England. The value for Medway and Swale HCP was 1106, which is worse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Peninsula PCN in 2022/23. The value for England was 856.  The value for Higham ward was 762, which is similar compared to England. The value for Peninsula ward was 1252, which is worse compared to England. The value for Rochester East ward was 1429, which is worse compared to England. The value for Strood Rural ward was 920,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Peninsul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Peninsula PCN and England over the last 9 years, up to 2022/23. In Medway Peninsula PCN, the value was  823 in 2014/15 and 1070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Peninsula PCN is worse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Medway Peninsula PCN was 390, which is worse compared to England. The value for peer group was 376, which is worse compared to England. The value for Medway and Swale HCP was 402,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Peninsula PCN in 2020 - 22. The value for England was 355.  The value for Higham ward was 264, which is better compared to England. The value for Peninsula ward was 430, which is worse compared to England. The value for Rochester East ward was 425, which is similar compared to England. The value for Strood Rural ward was 39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Medway Peninsul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Peninsula PCN and England over the last 4 years, up to 2020 - 22. In Medway Peninsula PCN, the value was 312 in 2017 - 19 and 390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Peninsula PCN is worse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Medway Peninsula PCN, the Cancer mortality (under 75 yrs) value was 148.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Medway Peninsula PCN in 2020 - 22. The value for England was 123.  The value for Higham ward was 104, which is similar compared to England. The value for Peninsula ward was 171, which is worse compared to England. The value for Rochester East ward was 162, which is similar compared to England. The value for Strood Rural ward was 127,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Medway Peninsula PCN, the Circulatory mortality (under 75 yrs) value was 66.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Medway Peninsula PCN in 2020 - 22. The value for England was 123.  The value for Higham ward was 104, which is similar compared to England. The value for Peninsula ward was 171, which is worse compared to England. The value for Rochester East ward was 162, which is similar compared to England. The value for Strood Rural ward was 127,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Medway Peninsula PCN is worse than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Medway Peninsula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Medway Peninsula PCN, the Osteoporosis prev 50+ [%] value was 1.6.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Medway Peninsula PCN in 2023/24 compared to England. The value for England was 1.1. The value for Highparks Medical Practice was 2.2, which is higher compared to England. The value for The Elms Medical Centre was 0.4, which is lower compared to England. The value for Thorndike Partnership was 2.2, which is high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Medway Peninsula PCN, the Hip fracture hospital admissions 65+ value was  99.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Medway Peninsula PCN in 2016/17 - 20/21. The value for England was 100.  The value for Higham ward was 89, which is similar compared to England. The value for Peninsula ward was 113, which is similar compared to England. The value for Rochester East ward was 88, which is similar compared to England. The value for Strood Rural ward was 94,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Medway Peninsula PCN is higher than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Medway Peninsula PCN is similar to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Medway Peninsula PCN is in Medway and Swale HCP. The PCN is in the local authority districts of Medway and Gravesham. The PCN covers the following wards: Peninsula, Rochester East, Rochester West, Strood Rural, and Higham."/>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3 GP practices in Medway Peninsula PCN: Highparks Medical Practice, The Elms Medical Centre, and Thorndike Partnership.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14 primary schools in Medway Peninsula PCN: Chattenden Primary School, Cliffe Woods Primary School, Delce Academy, Higham Primary School, Hilltop Primary School, Hoo St Werburgh Primary School and the Marlborough, Leigh Academy High Halstow, Peninsula East Primary Academy, St Helen's Church of England Primary School, Cliffe, St James Church of England Primary Academy, St Margaret's at Troy Town CofE Voluntary Controlled Primary School, St Peter's Infant School, Temple Mill Primary School, and Wainscott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809</TotalTime>
  <Words>4295</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Medway Peninsula PCN</vt:lpstr>
      <vt:lpstr>Summary: Medway Peninsula</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2024-11-19T16:18:59Z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