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42" d="100"/>
          <a:sy n="42" d="100"/>
        </p:scale>
        <p:origin x="1166"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Deal and Sandwich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Deal and Sandwich PCN. The total population of Deal and Sandwich PCN is 48,579. In Deal and Sandwich PCN, 13.4% of children are aged under 15 compared to 16.3% in England. In Deal and Sandwich PCN, 57.1% of people are aged 15 to 64 compared to 66.0% in England. In Deal and Sandwich PCN, 29.6%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Deal and Sandwich PCN in July 2019. There are 5 LSOAs in the 9.4 - 20.7 value range. There are 6 LSOAs in the 20.7 - 27 value range. There are 12 LSOAs in the 27 - 34.1 value range. There are 4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Deal and Sandwich PCN compared to Kent and Medway ICS. In Deal and Sandwich PCN, 95.4% of the population were from the White British ethnic group compared to 89.2% in Kent and Medway ICS. In Deal and Sandwich PCN, 2.4% of the population were from the White other ethnic group compared to 3.8% in Kent and Medway ICS. In Deal and Sandwich PCN, 0.9% of the population were from the Mixed ethnic group compared to 1.6% in Kent and Medway ICS. In Deal and Sandwich PCN, 0.9% of the population were from the Asian ethnic group compared to 3.5% in Kent and Medway ICS. In Deal and Sandwich PCN, 0.3% of the population were from the Black ethnic group compared to 1.3% in Kent and Medway ICS. In Deal and Sandwic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Deal and Sandwich PCN compared to Kent and Medway ICS as reported in the 2011 Census. In Deal and Sandwich PCN, 97.7% of the population spoke English as their main language compared to 95.2% in Kent and Medway ICS. In Deal and Sandwich PCN, 0.4% of the population spoke French as their main language compared to 0.2% in Kent and Medway ICS. In Deal and Sandwich PCN, 0.2% of the population spoke Polish as their main language compared to 0.7% in Kent and Medway ICS. In Deal and Sandwich PCN, 0.2% of the population spoke German as their main language compared to 0.1% in Kent and Medway ICS. In Deal and Sandwich PCN, 0.1% of the population spoke Italian as their main language compared to 0.1% in Kent and Medway ICS. In Deal and Sandwich PCN, 0.1% of the population spoke Spanish as their main language compared to 0.1% in Kent and Medway ICS. In Deal and Sandwich PCN, 0.1% of the population spoke All other Chinese as their main language compared to 0.2% in Kent and Medway ICS. In Deal and Sandwich PCN, 0.1% of the population spoke Slovak as their main language compared to 0.2% in Kent and Medway ICS. In Deal and Sandwich PCN, 0.1% of the population spoke Nepalese as their main language compared to 0.4% in Kent and Medway ICS. In Deal and Sandwich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Deal and Sandwich PCN compared to Kent and Medway ICS. In Deal and Sandwich PCN, 2.4% of the population were from the White other ethnic group compared to 3.8% in Kent and Medway ICS. In Deal and Sandwich PCN, 0.9% of the population were from the Mixed ethnic group compared to 1.6% in Kent and Medway ICS. In Deal and Sandwich PCN, 0.9% of the population were from the Asian ethnic group compared to 3.5% in Kent and Medway ICS. In Deal and Sandwich PCN, 0.3% of the population were from the Black ethnic group compared to 1.3% in Kent and Medway ICS. In Deal and Sandwich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Deal and Sandwich PCN compared to Kent and Medway ICS as reported in the 2011 Census. In Deal and Sandwich PCN, 0.4% of the population spoke French as their main language compared to 0.2% in Kent and Medway ICS. In Deal and Sandwich PCN, 0.2% of the population spoke Polish as their main language compared to 0.7% in Kent and Medway ICS. In Deal and Sandwich PCN, 0.2% of the population spoke German as their main language compared to 0.1% in Kent and Medway ICS. In Deal and Sandwich PCN, 0.1% of the population spoke Italian as their main language compared to 0.1% in Kent and Medway ICS. In Deal and Sandwich PCN, 0.1% of the population spoke Spanish as their main language compared to 0.1% in Kent and Medway ICS. In Deal and Sandwich PCN, 0.1% of the population spoke All other Chinese as their main language compared to 0.2% in Kent and Medway ICS. In Deal and Sandwich PCN, 0.1% of the population spoke Slovak as their main language compared to 0.2% in Kent and Medway ICS. In Deal and Sandwich PCN, 0.1% of the population spoke Nepalese as their main language compared to 0.4% in Kent and Medway ICS. In Deal and Sandwich PCN, 0.1% of the population spoke Turkish as their main language compared to 0.1% in Kent and Medway ICS. In Deal and Sandwich PCN, 0.1% of the population spoke Dutch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Deal and Sandwich PCN compared to Kent and Medway ICS. In Deal and Sandwich PCN, 90.4% of pupils were from the White British/Irish ethnic group compared to 72.3% in Kent and Medway ICS. In Deal and Sandwich PCN, 3.9% of pupils were from the White other ethnic group compared to 8.2% in Kent and Medway ICS. In Deal and Sandwich PCN, 2.7% of pupils were from the Mixed ethnic group compared to 6.5% in Kent and Medway ICS. In Deal and Sandwich PCN, 1.4% of pupils were from the Asian ethnic group compared to 5.4% in Kent and Medway ICS. In Deal and Sandwich PCN, 0.1% of pupils were from the Black ethnic group compared to 5% in Kent and Medway ICS. In Deal and Sandwich PCN, 0.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- 96.3% of pupils in Deal and Sandwich.
- 86% of pupils in Kent and Medway. 
Other than English as first language: 
- 3.4% of pupils in Deal and Sandwich.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Deal and Sandwich PCN. In Deal and Sandwich PCN, 1 (or 3.7%) of 27 LSOAs are in the most deprived 20% of areas nationally. These most deprived LSOAs can be found in the following wards: Middle Dea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Deal and Sandwich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61100048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83441765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Deal and Sandwich PCN, as well the 7 domains of deprivation which combine to create the IMD 2019. For overall deprivation (IMD 2019), 3.7% of LSOAs in Deal and Sandwich PCN are in the most deprived 20% in England. For the Income Domain, 3.7% of LSOAs in Deal and Sandwich PCN are in the most deprived 20% in England. For the Employment Domain, 7.4% of LSOAs in Deal and Sandwich PCN are in the most deprived 20% in England. For the Education, Skills and Training Domain, 7.4% of LSOAs in Deal and Sandwich PCN are in the most deprived 20% in England. For the Health Deprivation and Disability Domain, 0% of LSOAs in Deal and Sandwich PCN are in the most deprived 20% in England. For the Crime Domain, 0% of LSOAs in Deal and Sandwich PCN are in the most deprived 20% in England. For the Barriers to Housing and Services Domain, 14.8% of LSOAs in Deal and Sandwich PCN are in the most deprived 20% in England. For the Living Environment Domain, 7.4% of LSOAs in Deal and Sandwic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Deal and Sandwich PCN was 6.4,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Deal and Sandwich PCN in 2022/23 compared to England. The value for England was 5.9. The value for Deal Parochial Church of England Primary School was 7.8, which is worse compared to England. The value for Eastry Church of England Primary School was 7.4, which is worse compared to England. The value for Hornbeam Primary School was 5.1, which is better compared to England. The value for Kingsdown and Ringwould Church of England Primary School was 6.4, which is worse compared to England. The value for Northbourne Church of England Primary School was 4.8, which is better compared to England. The value for Sandown School was 5.7, which is similar compared to England. The value for Sandwich Infant School was 7.3, which is worse compared to England. The value for Sholden Church of England Primary School was 6.5, which is similar compared to England. The value for St Mary's Catholic Primary School was 7.3, which is worse compared to England. The value for The Downs Church of England Primary School was 6.6, which is worse compared to England. The value for Warden House Primary School was 6.2, which is worse compared to England. The value for Worth Primary School was 5.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3 years, up to 2022/23. In Deal and Sandwich PCN, the value was 3.2 in 2020/21 and 6.4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Deal and Sandwich PCN was 4.2, which is bette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1/22. The value for England was 5.  The value for Eastry Rural ward was 4, which is better compared to England. The value for Middle Deal ward was 5, which is similar compared to England. The value for Mill Hill ward was 5, which is similar compared to England. The value for North Deal ward was 4, which is better compared to England. The value for Sandwich ward was 4, which is better compared to England. The value for Walmer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Deal and Sandwich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Deal and Sandwich PCN was 10,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0. The value for England was 13.  The value for Eastry Rural ward was 11. The value for Middle Deal ward was 10. The value for Mill Hill ward was 12. The value for North Deal ward was 10. The value for Sandwich ward was 10. The value for Walmer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Deal and Sandwich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eal and Sandwich PCN, the Male value was 78.0.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Deal and Sandwich PCN in 2020 - 22. The value for England was 79.  The value for Eastry Rural ward was 79, which is similar compared to England. The value for Middle Deal ward was 76, which is similar compared to England. The value for Mill Hill ward was 77, which is similar compared to England. The value for North Deal ward was 78, which is similar compared to England. The value for Sandwich ward was 82, which is better compared to England. The value for Walmer ward was 7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Deal and Sandwich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Deal and Sandwich PCN, the Female value was 83.2.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Deal and Sandwich PCN in 2020 - 22. The value for England was 83.  The value for Eastry Rural ward was 84, which is similar compared to England. The value for Middle Deal ward was 83, which is similar compared to England. The value for Mill Hill ward was 81, which is similar compared to England. The value for North Deal ward was 85, which is similar compared to England. The value for Sandwich ward was 83, which is similar compared to England. The value for Walmer ward was 8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Deal and Sandwich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Deal and Sandwich PCN was 14, which is simila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eal and Sandwich PCN in 2022/23 compared to England. The value for England was 15. The value for Balmoral Surgery was 15, which is similar compared to England. The value for Manor Road Surgery was 17, which is similar compared to England. The value for Sandwich Medical Practice was 12, which is lower compared to England. The value for St Richards Road Surgery was 17, which is higher compared to England. The value for The Cedars Surgery was 12,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2/23. In Deal and Sandwich PCN, the value was 17 in 2018/19 and 14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similar to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Deal and Sandwich PCN was 36, which is similar compared to England. The value for peer group was 33, which is bette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1/22 - 23/24. The value for England was 37.  The value for Eastry Rural ward was 36. The value for Middle Deal ward was 41. The value for Mill Hill ward was 38. The value for North Deal ward was 38. The value for Sandwich ward was 32. The value for Walmer ward was 3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14 years, up to 2021/22 - 23/24. In Deal and Sandwich PCN, the value was 31 in 2008/09 - 10/11 and 36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Deal and Sandwich PCN was 12,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eal and Sandwich PCN in 2022/23 compared to England. The value for England was 11. The value for Balmoral Surgery was  8, which is lower compared to England. The value for Manor Road Surgery was 19, which is higher compared to England. The value for Sandwich Medical Practice was 13, which is higher compared to England. The value for St Richards Road Surgery was 14, which is higher compared to England. The value for The Cedars Surgery was 14,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2/23. In Deal and Sandwich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Deal and Sandwich PCN was 405,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2/23. The value for England was 583.  The value for Eastry Rural ward was 286, which is better compared to England. The value for Middle Deal ward was 552, which is similar compared to England. The value for Mill Hill ward was 438, which is similar compared to England. The value for North Deal ward was 444, which is similar compared to England. The value for Sandwich ward was 419, which is similar compared to England. The value for Walmer ward was 342,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2/23. In Deal and Sandwich PCN, the value was 341 in 2018/19 and 405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Deal and Sandwich PCN was 0.19,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eal and Sandwich PCN in 2024 Q2 compared to England. The value for England was 0.21. The value for Balmoral Surgery was 0.17, which is lower compared to England. The value for Manor Road Surgery was 0.45, which is higher compared to England. The value for Sandwich Medical Practice was 0.23, which is higher compared to England. The value for St Richards Road Surgery was 0.16, which is lower compared to England. The value for The Cedars Surgery was 0.15,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Deal and Sandwich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quarters, up to 2024 Q2. In Deal and Sandwich PCN, the value was 0.21 in 2023 Q2 and 0.19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Deal and Sandwich PCN was 75, which is bette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eal and Sandwich PCN in 2021/22 compared to England. The value for England was 62. The value for Balmoral Surgery was 79, which is better compared to England. The value for Manor Road Surgery was 74, which is better compared to England. The value for Sandwich Medical Practice was 69, which is better compared to England. The value for St Richards Road Surgery was 77, which is better compared to England. The value for The Cedars Surgery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1/22. In Deal and Sandwich PCN, the value was 77 in 2017/18 and 75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Deal and Sandwich PCN was 72,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eal and Sandwich PCN in 2022/23 compared to England. The value for England was 67. The value for Balmoral Surgery was 70, which is similar compared to England. The value for Manor Road Surgery was 74, which is similar compared to England. The value for Sandwich Medical Practice was 75, which is better compared to England. The value for St Richards Road Surgery was 66, which is similar compared to England. The value for The Cedars Surgery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2/23. In Deal and Sandwich PCN, the value was 78 in 2018/19 and 72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Deal and Sandwich PCN was 78,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eal and Sandwich PCN in 2022/23 compared to England. The value for England was 72. The value for Balmoral Surgery was 77, which is better compared to England. The value for Manor Road Surgery was 76, which is similar compared to England. The value for Sandwich Medical Practice was 78, which is better compared to England. The value for St Richards Road Surgery was 78, which is better compared to England. The value for The Cedars Surgery was 7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2/23. In Deal and Sandwich PCN, the value was 65 in 2018/19 and 7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Deal and Sandwich PCN was 4.8,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16 - 20. The value for England was 7.  The value for Eastry Rural ward was 4. The value for Middle Deal ward was 5. The value for Mill Hill ward was 4. The value for North Deal ward was 5. The value for Sandwich ward was 7. The value for Walmer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Deal and Sandwich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Deal and Sandwich PCN was 1685,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2/23. The value for England was 795.  The value for Eastry Rural ward was 1000, which is worse compared to England. The value for Middle Deal ward was 2053, which is worse compared to England. The value for Mill Hill ward was 1918, which is worse compared to England. The value for North Deal ward was 1810, which is worse compared to England. The value for Sandwich ward was 1536, which is worse compared to England. The value for Walmer ward was 165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eal and Sandwic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2/23. In Deal and Sandwich PCN, the value was  734 in 2018/19 and 1685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Deal and Sandwich PCN was  82,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0/21 - 22/23. The value for England was 110.  The value for Eastry Rural ward was not compared to England. The value for Middle Deal ward was not compared to England. The value for Mill Hill ward was not compared to England. The value for North Deal ward was not compared to England. The value for Sandwich ward was not compared to England. The value for Walmer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0/21 - 22/23. In Deal and Sandwich PCN, the value was 159 in 2016/17 - 18/19 and  8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Deal and Sandwich PCN was 258, which is simila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2/23. The value for England was 319.  The value for Eastry Rural ward was not compared to England. The value for Middle Deal ward was not compared to England. The value for Mill Hill ward was not compared to England. The value for North Deal ward was not compared to England. The value for Sandwich ward was not compared to England. The value for Walmer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5 years, up to 2022/23. In Deal and Sandwich PCN, the value was 309 in 2018/19 and 25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eal and Sandwich PCN for several indicators. Indicator 1. CHD (all ages). In 2023/24, the value for Deal and Sandwich PCN was 3.8 and the value for England was 3.0. The value for Balmoral Surgery was 3.5, which is higher compared to England. The value for Manor Road Surgery was 3.8, which is similar compared to England. The value for Sandwich Medical Practice was 4.1, which is higher compared to England. The value for St Richards Road Surgery was 3.8, which is higher compared to England. The value for The Cedars Surgery was 3.8, which is higher compared to England.   Indicator 2. Stroke (all ages). In 2023/24, the value for Deal and Sandwich PCN was 2.7 and the value for England was 1.9. The value for Balmoral Surgery was 2.5, which is higher compared to England. The value for Manor Road Surgery was 3.4, which is higher compared to England. The value for Sandwich Medical Practice was 2.6, which is higher compared to England. The value for St Richards Road Surgery was 2.7, which is higher compared to England. The value for The Cedars Surgery was 2.8, which is higher compared to England.   Indicator 3. PAD (all ages). In 2023/24, the value for Deal and Sandwich PCN was 0.8 and the value for England was 0.6. The value for Balmoral Surgery was 0.8, which is similar compared to England. The value for Manor Road Surgery was 0.9, which is similar compared to England. The value for Sandwich Medical Practice was 1.0, which is higher compared to England. The value for St Richards Road Surgery was 0.8, which is higher compared to England. The value for The Cedars Surgery was 0.6, which is similar compared to England.   Indicator 4. Heart failure (all ages). In 2023/24, the value for Deal and Sandwich PCN was 1.1 and the value for England was 1.1. The value for Balmoral Surgery was 1.0, which is similar compared to England. The value for Manor Road Surgery was 2.4, which is higher compared to England. The value for Sandwich Medical Practice was 0.9, which is similar compared to England. The value for St Richards Road Surgery was 1.1, which is similar compared to England. The value for The Cedars Surgery was 1.2, which is similar compared to England.   Indicator 5. Atrial fibrillation (all ages). In 2023/24, the value for Deal and Sandwich PCN was 3.8 and the value for England was 2.2. The value for Balmoral Surgery was 3.4, which is higher compared to England. The value for Manor Road Surgery was 4.5, which is higher compared to England. The value for Sandwich Medical Practice was 3.9, which is higher compared to England. The value for St Richards Road Surgery was 3.7, which is higher compared to England. The value for The Cedars Surgery was 4.0, which is higher compared to England.   Indicator 6. Hypertension (all ages). In 2023/24, the value for Deal and Sandwich PCN was 20.0 and the value for England was 14.8. The value for Balmoral Surgery was 17.4, which is higher compared to England. The value for Manor Road Surgery was 23.9, which is higher compared to England. The value for Sandwich Medical Practice was 20.8, which is higher compared to England. The value for St Richards Road Surgery was 20.0, which is higher compared to England. The value for The Cedars Surgery was 20.7, which is higher compared to England.   Indicator 7. Smoking (15+). In 2022/23, the value for Deal and Sandwich PCN was 14.1 and the value for England was 14.7. The value for Balmoral Surgery was 15.2, which is similar compared to England. The value for Manor Road Surgery was 17.3, which is similar compared to England. The value for Sandwich Medical Practice was 11.6, which is lower compared to England. The value for St Richards Road Surgery was 17.1, which is higher compared to England. The value for The Cedars Surgery was 12.4, which is lower compared to England.   Indicator 8. CKD (18+). In 2023/24, the value for Deal and Sandwich PCN was 7.1 and the value for England was 4.4. The value for Balmoral Surgery was 6.3, which is higher compared to England. The value for Manor Road Surgery was 9.7, which is higher compared to England. The value for Sandwich Medical Practice was 7.2, which is higher compared to England. The value for St Richards Road Surgery was 6.9, which is higher compared to England. The value for The Cedars Surgery was 7.6,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eal and Sandwich PCN for several indicators. Indicator 1. Cancer (all ages). In 23/24, the value for Deal and Sandwich PCN was 6.1 and the value for England was 3.6. The value for Balmoral Surgery was 4.9, which is higher compared to England. The value for Manor Road Surgery was 6.2, which is higher compared to England. The value for Sandwich Medical Practice was 7.0, which is higher compared to England. The value for St Richards Road Surgery was 5.5, which is higher compared to England. The value for The Cedars Surgery was 6.8, which is higher compared to England.   Indicator 2. Diabetes (17+ yrs). In 23/24, the value for Deal and Sandwich PCN was 8.6 and the value for England was 7.7. The value for Balmoral Surgery was 8.7, which is higher compared to England. The value for Manor Road Surgery was 10.1, which is higher compared to England. The value for Sandwich Medical Practice was 8.2, which is similar compared to England. The value for St Richards Road Surgery was 8.9, which is higher compared to England. The value for The Cedars Surgery was 8.5, which is similar compared to England.   Indicator 3. COPD (all ages). In 23/24, the value for Deal and Sandwich PCN was 3.2 and the value for England was 1.9. The value for Balmoral Surgery was 2.6, which is higher compared to England. The value for Manor Road Surgery was 3.3, which is higher compared to England. The value for Sandwich Medical Practice was 3.0, which is higher compared to England. The value for St Richards Road Surgery was 3.9, which is higher compared to England. The value for The Cedars Surgery was 3.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eal and Sandwich PCN for several indicators. Indicator 1. Serious Mental Illness (all ages). In 23/24, the value for Deal and Sandwich PCN was 0.9 and the value for England was 1.0. The value for Balmoral Surgery was 1.1, which is similar compared to England. The value for Manor Road Surgery was 0.9, which is similar compared to England. The value for Sandwich Medical Practice was 0.7, which is similar compared to England. The value for St Richards Road Surgery was 1.1, which is similar compared to England. The value for The Cedars Surgery was 0.9, which is similar compared to England.   Indicator 2. Depression (18+ yrs) - retired after 2022/23. In 22/23, the value for Deal and Sandwich PCN was 15.0 and the value for England was 13.2. The value for Balmoral Surgery was 7.2, which is lower compared to England. The value for Manor Road Surgery was 21.9, which is higher compared to England. The value for Sandwich Medical Practice was 15.8, which is higher compared to England. The value for St Richards Road Surgery was 19.0, which is higher compared to England. The value for The Cedars Surgery was 17.2, which is higher compared to England.   Indicator 3. Dementia (all ages). In 23/24, the value for Deal and Sandwich PCN was 1.1 and the value for England was 0.8. The value for Balmoral Surgery was 1.0, which is higher compared to England. The value for Manor Road Surgery was 2.6, which is higher compared to England. The value for Sandwich Medical Practice was 0.9, which is similar compared to England. The value for St Richards Road Surgery was 0.9, which is similar compared to England. The value for The Cedars Surgery was 1.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Deal and Sandwich PCN was 575,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2/23. The value for England was 856.  The value for Eastry Rural ward was 466, which is better compared to England. The value for Middle Deal ward was 640, which is better compared to England. The value for Mill Hill ward was 921, which is similar compared to England. The value for North Deal ward was 536, which is better compared to England. The value for Sandwich ward was 446, which is better compared to England. The value for Walmer ward was 47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9 years, up to 2022/23. In Deal and Sandwich PCN, the value was 678 in 2014/15 and 575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Deal and Sandwich PCN was 356, which is simila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eal and Sandwich PCN in 2020 - 22. The value for England was 355.  The value for Eastry Rural ward was 317, which is similar compared to England. The value for Middle Deal ward was 388, which is similar compared to England. The value for Mill Hill ward was 439, which is similar compared to England. The value for North Deal ward was 385, which is similar compared to England. The value for Sandwich ward was 286, which is similar compared to England. The value for Walmer ward was 37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Deal and Sandwic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eal and Sandwich PCN and England over the last 4 years, up to 2020 - 22. In Deal and Sandwich PCN, the value was 326 in 2017 - 19 and 356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Deal and Sandwich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eal and Sandwich PCN, the Cancer mortality (under 75 yrs) value was 117.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Deal and Sandwich PCN in 2020 - 22. The value for England was 123.  The value for Eastry Rural ward was 114, which is similar compared to England. The value for Middle Deal ward was 97, which is similar compared to England. The value for Mill Hill ward was 147, which is similar compared to England. The value for North Deal ward was 122, which is similar compared to England. The value for Sandwich ward was 98, which is similar compared to England. The value for Walmer ward was 147,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eal and Sandwich PCN, the Circulatory mortality (under 75 yrs) value was 6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Deal and Sandwich PCN in 2020 - 22. The value for England was 123.  The value for Eastry Rural ward was 114, which is similar compared to England. The value for Middle Deal ward was 97, which is similar compared to England. The value for Mill Hill ward was 147, which is similar compared to England. The value for North Deal ward was 122, which is similar compared to England. The value for Sandwich ward was 98, which is similar compared to England. The value for Walmer ward was 14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Deal and Sandwich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Deal and Sandwich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eal and Sandwich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Deal and Sandwich PCN in 2023/24 compared to England. The value for England was 1.1. The value for Balmoral Surgery was 0.3, which is lower compared to England. The value for Manor Road Surgery was 1.0, which is similar compared to England. The value for Sandwich Medical Practice was 0.5, which is lower compared to England. The value for St Richards Road Surgery was 0.4, which is lower compared to England. The value for The Cedars Surgery was 1.4,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eal and Sandwich PCN, the Hip fracture hospital admissions 65+ value was  98.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Deal and Sandwich PCN in 2016/17 - 20/21. The value for England was 100.  The value for Eastry Rural ward was 111, which is similar compared to England. The value for Middle Deal ward was 102, which is similar compared to England. The value for Mill Hill ward was 74, which is similar compared to England. The value for North Deal ward was 86, which is similar compared to England. The value for Sandwich ward was 101, which is similar compared to England. The value for Walmer ward was 12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Deal and Sandwich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Deal and Sandwich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Deal and Sandwich PCN is in East Kent HCP. The PCN is in the local authority district of Dover. The PCN covers the following wards: Eastry Rural, Middle Deal, Mill Hill, North Deal, Guston, Kingsdown and St Margaret's-at-Cliffe, Sandwich, and Walmer."/>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5 GP practices in Deal and Sandwich PCN: Balmoral Surgery, Manor Road Surgery, Sandwich Medical Practice, St Richards Road Surgery, and The Cedars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3 primary schools in Deal and Sandwich PCN: Deal Parochial Church of England Primary School, Eastry Church of England Primary School, Hornbeam Primary School, Kingsdown and Ringwould Church of England Primary School, Northbourne Church of England Primary School, Sandown School, Sandwich Infant School, Sandwich Junior School, Sholden Church of England Primary School, St Mary's Catholic Primary School, The Downs Church of England Primary School, Warden House Primary School, and Worth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4321</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Deal and Sandwich PCN</vt:lpstr>
      <vt:lpstr>Summary: Deal and Sandwich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2024-11-19T14:20:10Z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