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42" d="100"/>
          <a:sy n="42" d="100"/>
        </p:scale>
        <p:origin x="116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Ashford Rural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Ashford Rural PCN. The total population of Ashford Rural PCN is 39,451. In Ashford Rural PCN, 14.4% of children are aged under 15 compared to 16.3% in England. In Ashford Rural PCN, 57.7% of people are aged 15 to 64 compared to 66.0% in England. In Ashford Rural PCN, 27.8%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shford Rural PCN in July 2019. There are 12 LSOAs in the 9.4 - 20.7 value range. There are 8 LSOAs in the 20.7 - 27 value range. There are 3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Ashford Rural PCN compared to Kent and Medway ICS. In Ashford Rural PCN, 95.3% of the population were from the White British ethnic group compared to 89.2% in Kent and Medway ICS. In Ashford Rural PCN, 2.7% of the population were from the White other ethnic group compared to 3.8% in Kent and Medway ICS. In Ashford Rural PCN, 0.9% of the population were from the Mixed ethnic group compared to 1.6% in Kent and Medway ICS. In Ashford Rural PCN, 0.6% of the population were from the Asian ethnic group compared to 3.5% in Kent and Medway ICS. In Ashford Rural PCN, 0.2% of the population were from the Black ethnic group compared to 1.3% in Kent and Medway ICS. In Ashfor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shford Rural PCN compared to Kent and Medway ICS as reported in the 2011 Census. In Ashford Rural PCN, 98.4% of the population spoke English as their main language compared to 95.2% in Kent and Medway ICS. In Ashford Rural PCN, 0.2% of the population spoke Polish as their main language compared to 0.7% in Kent and Medway ICS. In Ashford Rural PCN, 0.2% of the population spoke French as their main language compared to 0.2% in Kent and Medway ICS. In Ashford Rural PCN, 0.1% of the population spoke Nepalese as their main language compared to 0.4% in Kent and Medway ICS. In Ashford Rural PCN, 0.1% of the population spoke Turkish as their main language compared to 0.1% in Kent and Medway ICS. In Ashford Rural PCN, 0.1% of the population spoke Bengali as their main language compared to 0.2% in Kent and Medway ICS. In Ashford Rural PCN, 0.1% of the population spoke All other Chinese as their main language compared to 0.2% in Kent and Medway ICS. In Ashford Rural PCN, 0.1% of the population spoke Dutch as their main language compared to 0% in Kent and Medway ICS. In Ashford Rural PCN, 0.1% of the population spoke Italian as their main language compared to 0.1% in Kent and Medway ICS. In Ashford Rural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Ashford Rural PCN compared to Kent and Medway ICS. In Ashford Rural PCN, 2.7% of the population were from the White other ethnic group compared to 3.8% in Kent and Medway ICS. In Ashford Rural PCN, 0.9% of the population were from the Mixed ethnic group compared to 1.6% in Kent and Medway ICS. In Ashford Rural PCN, 0.6% of the population were from the Asian ethnic group compared to 3.5% in Kent and Medway ICS. In Ashford Rural PCN, 0.2% of the population were from the Black ethnic group compared to 1.3% in Kent and Medway ICS. In Ashfor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shford Rural PCN compared to Kent and Medway ICS as reported in the 2011 Census. In Ashford Rural PCN, 0.2% of the population spoke Polish as their main language compared to 0.7% in Kent and Medway ICS. In Ashford Rural PCN, 0.2% of the population spoke French as their main language compared to 0.2% in Kent and Medway ICS. In Ashford Rural PCN, 0.1% of the population spoke Nepalese as their main language compared to 0.4% in Kent and Medway ICS. In Ashford Rural PCN, 0.1% of the population spoke Turkish as their main language compared to 0.1% in Kent and Medway ICS. In Ashford Rural PCN, 0.1% of the population spoke Bengali as their main language compared to 0.2% in Kent and Medway ICS. In Ashford Rural PCN, 0.1% of the population spoke All other Chinese as their main language compared to 0.2% in Kent and Medway ICS. In Ashford Rural PCN, 0.1% of the population spoke Dutch as their main language compared to 0% in Kent and Medway ICS. In Ashford Rural PCN, 0.1% of the population spoke Italian as their main language compared to 0.1% in Kent and Medway ICS. In Ashford Rural PCN, 0.1% of the population spoke Hungarian as their main language compared to 0.1% in Kent and Medway ICS. In Ashford Rural PCN, 0%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Ashford Rural PCN compared to Kent and Medway ICS. In Ashford Rural PCN, 87.9% of pupils were from the White British/Irish ethnic group compared to 72.3% in Kent and Medway ICS. In Ashford Rural PCN, 4.8% of pupils were from the White other ethnic group compared to 8.2% in Kent and Medway ICS. In Ashford Rural PCN, 3.5% of pupils were from the Mixed ethnic group compared to 6.5% in Kent and Medway ICS. In Ashford Rural PCN, 0.8% of pupils were from the Asian ethnic group compared to 5.4% in Kent and Medway ICS. In Ashford Rural PCN, 0.5% of pupils were from the Black ethnic group compared to 5% in Kent and Medway ICS. In Ashford Rural PCN, 1.2%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- 96.6% of pupils in Ashford Rural.
- 86% of pupils in Kent and Medway. 
Other than English as first language: 
- 3.3% of pupils in Ashford Rural.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Ashford Rural PCN. In Ashford Rural PCN, 2 (or 8.3%) of 24 LSOAs are in the most deprived 20% of areas nationally. These most deprived LSOAs can be found in the following wards: Upper Weald; Walland and Denge Mars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Ashford Rural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724228530"/>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26747384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Ashford Rural PCN, as well the 7 domains of deprivation which combine to create the IMD 2019. For overall deprivation (IMD 2019), 8.3% of LSOAs in Ashford Rural PCN are in the most deprived 20% in England. For the Income Domain, 0% of LSOAs in Ashford Rural PCN are in the most deprived 20% in England. For the Employment Domain, 0% of LSOAs in Ashford Rural PCN are in the most deprived 20% in England. For the Education, Skills and Training Domain, 4.2% of LSOAs in Ashford Rural PCN are in the most deprived 20% in England. For the Health Deprivation and Disability Domain, 0% of LSOAs in Ashford Rural PCN are in the most deprived 20% in England. For the Crime Domain, 0% of LSOAs in Ashford Rural PCN are in the most deprived 20% in England. For the Barriers to Housing and Services Domain, 66.7% of LSOAs in Ashford Rural PCN are in the most deprived 20% in England. For the Living Environment Domain, 33.3% of LSOAs in Ashford Ru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Ashford Rural PCN was 7.3,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shford Rural PCN in 2022/23 compared to England. The value for England was 5.9. The value for Bethersden Primary School was  5.7, which is similar compared to England. The value for Brenzett Church of England Primary School was  8.8, which is worse compared to England. The value for Brookland Church of England Primary School was  6.2, which is similar compared to England. The value for Challock Primary School was  5.4, which is better compared to England. The value for Charing Church of England Primary School was  9.4, which is worse compared to England. The value for Egerton Church of England Primary School was  5.9, which is similar compared to England. The value for Hamstreet Primary Academy was  8.9, which is worse compared to England. The value for High Halden Church of England Primary School was  4.9, which is better compared to England. The value for Pluckley Church of England Primary School was  3.9, which is better compared to England. The value for Rolvenden Primary School was  5.8, which is similar compared to England. The value for St Michael's Church of England Primary School was 10.9, which is worse compared to England. The value for Tenterden Infant School was  8.3, which is worse compared to England. The value for Wittersham Church of England Primary School was  6.0, which is similar compared to England. The value for Woodchurch Church of England Primary School was  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3 years, up to 2022/23. In Ashford Rural PCN, the value was 4.4 in 2020/21 and 7.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Ashford Rural PCN was 3.7,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1/22. The value for England was 5.  The value for Biddenden ward was 4, which is similar compared to England. The value for Charing ward was 4, which is better compared to England. The value for Downs West ward was 2, which is better compared to England. The value for Isle of Oxney ward was 3, which is better compared to England. The value for Rolvenden and Tenterden West ward was 3, which is better compared to England. The value for Saxon Shore ward was 3, which is better compared to England. The value for Tenterden North ward was 5, which is similar compared to England. The value for Tenterden South ward was 6, which is similar compared to England. The value for Tenterden St Michael's ward was 3, which is better compared to England. The value for Upper Weald ward was 5, which is similar compared to England. The value for Weald Central ward was 4, which is better compared to England. The value for Weald South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Ashford Rural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0. The value for England was 13.  The value for Biddenden ward was 11. The value for Charing ward was 8. The value for Downs West ward was 9. The value for Isle of Oxney ward was 12. The value for Rolvenden and Tenterden West ward was 11. The value for Saxon Shore ward was 10. The value for Tenterden North ward was 6. The value for Tenterden South ward was 10. The value for Tenterden St Michael's ward was 7. The value for Upper Weald ward was 11. The value for Weald Central ward was 8. The value for Weald South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Ashford Rural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shford Rural PCN, the Male value was 80.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shford Rural PCN in 2020 - 22. The value for England was 79.  The value for Biddenden ward was not calculated due to small numbers, which is not compared to England. The value for Charing ward was not calculated due to small numbers, which is not compared to England. The value for Downs West ward was not calculated due to small numbers, which is not compared to England. The value for Isle of Oxney ward was not calculated due to small numbers, which is not compared to England. The value for Rolvenden and Tenterden West ward was not calculated due to small numbers, which is not compared to England. The value for Saxon Shore ward was not calculated due to small numbers, which is not compared to England. The value for Tenterden North ward was not calculated due to small numbers, which is not compared to England. The value for Tenterden South ward was not calculated due to small numbers, which is not compared to England. The value for Tenterden St Michael's ward was not calculated due to small numbers, which is not compared to England. The value for Upper Weald ward was not calculated due to small numbers, which is not compared to England. The value for Weald Central ward was 82, which is better compared to England. The value for Weald South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Ashford Rural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shford Rural PCN, the Female value was 84.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shford Rural PCN in 2020 - 22. The value for England was 83.  The value for Biddenden ward was not calculated due to small numbers, which is not compared to England. The value for Charing ward was not calculated due to small numbers, which is not compared to England. The value for Downs West ward was not calculated due to small numbers, which is not compared to England. The value for Isle of Oxney ward was not calculated due to small numbers, which is not compared to England. The value for Rolvenden and Tenterden West ward was not calculated due to small numbers, which is not compared to England. The value for Saxon Shore ward was not calculated due to small numbers, which is not compared to England. The value for Tenterden North ward was not calculated due to small numbers, which is not compared to England. The value for Tenterden South ward was not calculated due to small numbers, which is not compared to England. The value for Tenterden St Michael's ward was not calculated due to small numbers, which is not compared to England. The value for Upper Weald ward was not calculated due to small numbers, which is not compared to England. The value for Weald Central ward was 83, which is similar compared to England. The value for Weald South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Ashford Rural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Ashford Rural PCN was 12,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15. The value for Charing Surgery was 12, which is lower compared to England. The value for Hamstreet Surgery was 12, which is lower compared to England. The value for Ivy Court Surgery was 11, which is lower compared to England. The value for Woodchurch Surgery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13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Ashford Rural PCN was 33, which is bette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1/22 - 23/24. The value for England was 37.  The value for Biddenden ward was 25. The value for Charing ward was 42. The value for Downs West ward was 24. The value for Isle of Oxney ward was 36. The value for Rolvenden and Tenterden West ward was 36. The value for Saxon Shore ward was 46. The value for Tenterden North ward was not calculated due to small numbers. The value for Tenterden South ward was 36. The value for Tenterden St Michael's ward was 23. The value for Upper Weald ward was 38. The value for Weald Central ward was 31. The value for Weald South ward was 3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14 years, up to 2021/22 - 23/24. In Ashford Rural PCN, the value was 29 in 2008/09 - 10/11 and 33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Ashford Rural PCN was 12, which is simila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11. The value for Charing Surgery was 14, which is higher compared to England. The value for Hamstreet Surgery was 17, which is higher compared to England. The value for Ivy Court Surgery was  7, which is lower compared to England. The value for Woodchurch Surgery was 15,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Ashford Rural PCN was 302,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583.  The value for Biddenden ward was not compared to England. The value for Charing ward was 336, which is similar compared to England. The value for Downs West ward was not compared to England. The value for Isle of Oxney ward was 276, which is similar compared to England. The value for Rolvenden and Tenterden West ward was not compared to England. The value for Saxon Shore ward was 371, which is similar compared to England. The value for Tenterden North ward was not compared to England. The value for Tenterden South ward was 355, which is similar compared to England. The value for Tenterden St Michael's ward was 406, which is similar compared to England. The value for Upper Weald ward was 497, which is similar compared to England. The value for Weald Central ward was 618, which is similar compared to England. The value for Weald South ward was 19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305 in 2018/19 and 30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Ashford Rural PCN was 0.24, which is high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4 Q2 compared to England. The value for England was 0.21. The value for Charing Surgery was 0.23, which is higher compared to England. The value for Hamstreet Surgery was 0.23, which is higher compared to England. The value for Ivy Court Surgery was 0.25, which is higher compared to England. The value for Woodchurch Surgery was 0.2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quarters, up to 2024 Q2. In Ashford Rural PCN, the value was 0.27 in 2023 Q2 and 0.24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Ashford Rural PCN was 63, which is simila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1/22 compared to England. The value for England was 62. The value for Charing Surgery was 67, which is better compared to England. The value for Hamstreet Surgery was 65, which is similar compared to England. The value for Ivy Court Surgery was 59, which is worse compared to England. The value for Woodchurch Surgery was 6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1/22. In Ashford Rural PCN, the value was 77 in 2017/18 and 63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Ashford Rural PCN was 76,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67. The value for Charing Surgery was 80, which is better compared to England. The value for Hamstreet Surgery was 76, which is better compared to England. The value for Ivy Court Surgery was 73, which is better compared to England. The value for Woodchurch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79 in 2018/19 and 7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Ashford Rural PCN was 77,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Rural PCN in 2022/23 compared to England. The value for England was 72. The value for Charing Surgery was 76, which is better compared to England. The value for Hamstreet Surgery was 77, which is better compared to England. The value for Ivy Court Surgery was 77, which is better compared to England. The value for Woodchurch Surgery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65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Ashford Rural PCN was 4.8,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16 - 20. The value for England was 7.  The value for Biddenden ward was 4. The value for Charing ward was 5. The value for Downs West ward was not calculated due to small numbers. The value for Isle of Oxney ward was 5. The value for Rolvenden and Tenterden West ward was 6. The value for Saxon Shore ward was not calculated due to small numbers. The value for Tenterden North ward was 5. The value for Tenterden South ward was 5. The value for Tenterden St Michael's ward was 5. The value for Upper Weald ward was 4. The value for Weald Central ward was 5. The value for Weald South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Ashford Rural PCN was  838, which is similar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795.  The value for Biddenden ward was 1241, which is worse compared to England. The value for Charing ward was 1154, which is worse compared to England. The value for Downs West ward was 515, which is better compared to England. The value for Isle of Oxney ward was 663, which is similar compared to England. The value for Rolvenden and Tenterden West ward was 765, which is similar compared to England. The value for Saxon Shore ward was 708, which is similar compared to England. The value for Tenterden North ward was 678, which is similar compared to England. The value for Tenterden South ward was 649, which is similar compared to England. The value for Tenterden St Michael's ward was 469, which is better compared to England. The value for Upper Weald ward was 1102, which is worse compared to England. The value for Weald Central ward was 1180, which is worse compared to England. The value for Weald South ward was 8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427 in 2018/19 and 83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Ashford Rural PCN was  74,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0/21 - 22/23. The value for England was 110.  The value for Biddenden ward was not compared to England. The value for Charing ward was not compared to England. The value for Downs West ward was not compared to England. The value for Isle of Oxney ward was not compared to England. The value for Rolvenden and Tenterden West ward was not compared to England. The value for Saxon Shore ward was not compared to England. The value for Tenterden North ward was not compared to England. The value for Tenterden South ward was not compared to England. The value for Tenterden St Michael's ward was not compared to England. The value for Upper Weald ward was not compared to England. The value for Weald Central ward was not compared to England. The value for Weald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0/21 - 22/23. In Ashford Rural PCN, the value was 122 in 2016/17 - 18/19 and  7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Ashford Rural PCN was 186, which is simila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319.  The value for Biddenden ward was not compared to England. The value for Charing ward was not compared to England. The value for Downs West ward was not compared to England. The value for Isle of Oxney ward was not compared to England. The value for Rolvenden and Tenterden West ward was not compared to England. The value for Saxon Shore ward was not compared to England. The value for Tenterden North ward was not compared to England. The value for Tenterden South ward was not compared to England. The value for Tenterden St Michael's ward was not compared to England. The value for Upper Weald ward was not compared to England. The value for Weald Central ward was not compared to England. The value for Weald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5 years, up to 2022/23. In Ashford Rural PCN, the value was 277 in 2018/19 and 186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shford Rural PCN for several indicators. Indicator 1. CHD (all ages). In 2023/24, the value for Ashford Rural PCN was 3.9 and the value for England was 3.0. The value for Charing Surgery was 3.9, which is higher compared to England. The value for Hamstreet Surgery was 3.6, which is higher compared to England. The value for Ivy Court Surgery was 4.1, which is higher compared to England. The value for Woodchurch Surgery was 4.3, which is higher compared to England.   Indicator 2. Stroke (all ages). In 2023/24, the value for Ashford Rural PCN was 2.5 and the value for England was 1.9. The value for Charing Surgery was 2.5, which is higher compared to England. The value for Hamstreet Surgery was 2.2, which is similar compared to England. The value for Ivy Court Surgery was 2.6, which is higher compared to England. The value for Woodchurch Surgery was 2.7, which is higher compared to England.   Indicator 3. PAD (all ages). In 2023/24, the value for Ashford Rural PCN was 0.6 and the value for England was 0.6. The value for Charing Surgery was 0.9, which is higher compared to England. The value for Hamstreet Surgery was 0.4, which is similar compared to England. The value for Ivy Court Surgery was 0.5, which is similar compared to England. The value for Woodchurch Surgery was 0.8, which is similar compared to England.   Indicator 4. Heart failure (all ages). In 2023/24, the value for Ashford Rural PCN was 1.2 and the value for England was 1.1. The value for Charing Surgery was 1.3, which is similar compared to England. The value for Hamstreet Surgery was 1.3, which is similar compared to England. The value for Ivy Court Surgery was 0.8, which is similar compared to England. The value for Woodchurch Surgery was 1.5, which is similar compared to England.   Indicator 5. Atrial fibrillation (all ages). In 2023/24, the value for Ashford Rural PCN was 3.9 and the value for England was 2.2. The value for Charing Surgery was 3.2, which is higher compared to England. The value for Hamstreet Surgery was 3.4, which is higher compared to England. The value for Ivy Court Surgery was 4.4, which is higher compared to England. The value for Woodchurch Surgery was 4.6, which is higher compared to England.   Indicator 6. Hypertension (all ages). In 2023/24, the value for Ashford Rural PCN was 20.0 and the value for England was 14.8. The value for Charing Surgery was 18.9, which is higher compared to England. The value for Hamstreet Surgery was 20.7, which is higher compared to England. The value for Ivy Court Surgery was 20.2, which is higher compared to England. The value for Woodchurch Surgery was 20.9, which is higher compared to England.   Indicator 7. Smoking (15+). In 2022/23, the value for Ashford Rural PCN was 11.6 and the value for England was 14.7. The value for Charing Surgery was 12.0, which is lower compared to England. The value for Hamstreet Surgery was 12.3, which is lower compared to England. The value for Ivy Court Surgery was 11.5, which is lower compared to England. The value for Woodchurch Surgery was 10.5, which is lower compared to England.   Indicator 8. CKD (18+). In 2023/24, the value for Ashford Rural PCN was 7.7 and the value for England was 4.4. The value for Charing Surgery was 7.0, which is higher compared to England. The value for Hamstreet Surgery was 6.9, which is higher compared to England. The value for Ivy Court Surgery was 8.6, which is higher compared to England. The value for Woodchurch Surgery was 7.5,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shford Rural PCN for several indicators. Indicator 1. Cancer (all ages). In 23/24, the value for Ashford Rural PCN was 5.6 and the value for England was 3.6. The value for Charing Surgery was 5.0, which is higher compared to England. The value for Hamstreet Surgery was 5.7, which is higher compared to England. The value for Ivy Court Surgery was 5.7, which is higher compared to England. The value for Woodchurch Surgery was 6.0, which is higher compared to England.   Indicator 2. Diabetes (17+ yrs). In 23/24, the value for Ashford Rural PCN was 7.5 and the value for England was 7.7. The value for Charing Surgery was 7.3, which is similar compared to England. The value for Hamstreet Surgery was 7.7, which is similar compared to England. The value for Ivy Court Surgery was 7.5, which is similar compared to England. The value for Woodchurch Surgery was 7.7, which is similar compared to England.   Indicator 3. COPD (all ages). In 23/24, the value for Ashford Rural PCN was 2.1 and the value for England was 1.9. The value for Charing Surgery was 2.2, which is similar compared to England. The value for Hamstreet Surgery was 1.7, which is similar compared to England. The value for Ivy Court Surgery was 2.0, which is similar compared to England. The value for Woodchurch Surgery was 2.7,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shford Rural PCN for several indicators. Indicator 1. Serious Mental Illness (all ages). In 23/24, the value for Ashford Rural PCN was 0.7 and the value for England was 1.0. The value for Charing Surgery was 0.7, which is similar compared to England. The value for Hamstreet Surgery was 0.5, which is lower compared to England. The value for Ivy Court Surgery was 0.7, which is lower compared to England. The value for Woodchurch Surgery was 0.7, which is similar compared to England.   Indicator 2. Depression (18+ yrs) - retired after 2022/23. In 22/23, the value for Ashford Rural PCN was 14.5 and the value for England was 13.2. The value for Charing Surgery was 18.4, which is higher compared to England. The value for Hamstreet Surgery was 16.9, which is higher compared to England. The value for Ivy Court Surgery was 10.4, which is lower compared to England. The value for Woodchurch Surgery was 15.8, which is higher compared to England.   Indicator 3. Dementia (all ages). In 23/24, the value for Ashford Rural PCN was 1.1 and the value for England was 0.8. The value for Charing Surgery was 0.7, which is similar compared to England. The value for Hamstreet Surgery was 0.7, which is similar compared to England. The value for Ivy Court Surgery was 1.1, which is higher compared to England. The value for Woodchurch Surgery was 2.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Ashford Rural PCN was 624,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2/23. The value for England was 856.  The value for Biddenden ward was 547, which is similar compared to England. The value for Charing ward was 689, which is similar compared to England. The value for Downs West ward was 603, which is similar compared to England. The value for Isle of Oxney ward was 453, which is better compared to England. The value for Rolvenden and Tenterden West ward was 650, which is similar compared to England. The value for Saxon Shore ward was not compared to England. The value for Tenterden North ward was 421, which is similar compared to England. The value for Tenterden South ward was 556, which is similar compared to England. The value for Tenterden St Michael's ward was 564, which is similar compared to England. The value for Upper Weald ward was 987, which is similar compared to England. The value for Weald Central ward was 1152, which is worse compared to England. The value for Weald South ward was 61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9 years, up to 2022/23. In Ashford Rural PCN, the value was 632 in 2014/15 and 624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Ashford Rural PCN was 272,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Rural PCN in 2020 - 22. The value for England was 355.  The value for Biddenden ward was 279, which is similar compared to England. The value for Charing ward was 334, which is similar compared to England. The value for Downs West ward was 226, which is similar compared to England. The value for Isle of Oxney ward was 230, which is similar compared to England. The value for Rolvenden and Tenterden West ward was 238, which is similar compared to England. The value for Saxon Shore ward was 326, which is similar compared to England. The value for Tenterden North ward was 232, which is similar compared to England. The value for Tenterden South ward was 324, which is similar compared to England. The value for Tenterden St Michael's ward was 312, which is similar compared to England. The value for Upper Weald ward was 247, which is similar compared to England. The value for Weald Central ward was 289, which is similar compared to England. The value for Weald South ward was 29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shfor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Rural PCN and England over the last 4 years, up to 2020 - 22. In Ashford Rural PCN, the value was 263 in 2017 - 19 and 27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Rural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shford Rural PCN, the Cancer mortality (under 75 yrs) value was 110.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shford Rural PCN in 2020 - 22. The value for England was 123.  The value for Biddenden ward was not compared to England. The value for Charing ward was 116, which is similar compared to England. The value for Downs West ward was not compared to England. The value for Isle of Oxney ward was not compared to England. The value for Rolvenden and Tenterden West ward was 104, which is similar compared to England. The value for Saxon Shore ward was not compared to England. The value for Tenterden North ward was not compared to England. The value for Tenterden South ward was 109, which is similar compared to England. The value for Tenterden St Michael's ward was not compared to England. The value for Upper Weald ward was 138, which is similar compared to England. The value for Weald Central ward was 126, which is similar compared to England. The value for Weald South ward was 13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Rural PCN, the Circulatory mortality (under 75 yrs) value was 49.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shford Rural PCN in 2020 - 22. The value for England was 123.  The value for Biddenden ward was not compared to England. The value for Charing ward was 116, which is similar compared to England. The value for Downs West ward was not compared to England. The value for Isle of Oxney ward was not compared to England. The value for Rolvenden and Tenterden West ward was 104, which is similar compared to England. The value for Saxon Shore ward was not compared to England. The value for Tenterden North ward was not compared to England. The value for Tenterden South ward was 109, which is similar compared to England. The value for Tenterden St Michael's ward was not compared to England. The value for Upper Weald ward was 138, which is similar compared to England. The value for Weald Central ward was 126, which is similar compared to England. The value for Weald South ward was 13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Rural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Ashford Rural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shford Rural PCN, the Osteoporosis prev 50+ [%] value was 1.4.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shford Rural PCN in 2023/24 compared to England. The value for England was 1.1. The value for Charing Surgery was 2.6, which is higher compared to England. The value for Hamstreet Surgery was 1.8, which is higher compared to England. The value for Ivy Court Surgery was 0.7, which is lower compared to England. The value for Woodchurch Surgery was 1.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Rural PCN, the Hip fracture hospital admissions 65+ value was  9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shford Rural PCN in 2016/17 - 20/21. The value for England was 100.  The value for Biddenden ward was 99, which is similar compared to England. The value for Charing ward was 74, which is similar compared to England. The value for Downs West ward was not calculated due to small numbers, which is not compared to England. The value for Isle of Oxney ward was 77, which is similar compared to England. The value for Rolvenden and Tenterden West ward was 118, which is similar compared to England. The value for Saxon Shore ward was 71, which is similar compared to England. The value for Tenterden North ward was 62, which is better compared to England. The value for Tenterden South ward was 49, which is better compared to England. The value for Tenterden St Michael's ward was 136, which is similar compared to England. The value for Upper Weald ward was 144, which is similar compared to England. The value for Weald Central ward was 103, which is similar compared to England. The value for Weald South ward was 8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Rural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Ashford Rural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Ashford Rural PCN is in East Kent HCP. The PCN is in the local authority districts of Ashford and Folkestone and Hythe. The PCN covers the following wards: Biddenden, Charing, Downs West, Upper Weald, Isle of Oxney, Rolvenden and Tenterden West, Tenterden St Michael's, Saxon Shore, Tenterden North, Tenterden South, Weald Central, Weald North, Weald South, and Walland and Denge Mars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Ashford Rural PCN: Charing Surgery, Hamstreet Surgery, Ivy Court Surgery, and Woodchurch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6 primary schools in Ashford Rural PCN: Bethersden Primary School, Brenzett Church of England Primary School, Brookland Church of England Primary School, Challock Primary School, Charing Church of England Primary School, Egerton Church of England Primary School, Hamstreet Primary Academy, High Halden Church of England Primary School, John Mayne Church of England Primary School, Pluckley Church of England Primary School, Rolvenden Primary School, St Michael's Church of England Primary School, Tenterden Church of England Junior School, Tenterden Infant School, Wittersham Church of England Primary School, and Woodchurch Church of Englan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Ashford Rural PCN</vt:lpstr>
      <vt:lpstr>Summary: Ashford Rural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