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42" d="100"/>
          <a:sy n="42" d="100"/>
        </p:scale>
        <p:origin x="1166" y="4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9.xml"/><Relationship Id="rId5" Type="http://schemas.openxmlformats.org/officeDocument/2006/relationships/image" Target="../media/image84.pn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9.xml"/><Relationship Id="rId5" Type="http://schemas.openxmlformats.org/officeDocument/2006/relationships/image" Target="../media/image88.png"/><Relationship Id="rId4" Type="http://schemas.openxmlformats.org/officeDocument/2006/relationships/image" Target="../media/image87.png"/></Relationships>
</file>

<file path=ppt/slides/_rels/slide4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5.xml"/><Relationship Id="rId5" Type="http://schemas.openxmlformats.org/officeDocument/2006/relationships/image" Target="../media/image92.png"/><Relationship Id="rId4" Type="http://schemas.openxmlformats.org/officeDocument/2006/relationships/image" Target="../media/image9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5.xml"/><Relationship Id="rId5" Type="http://schemas.openxmlformats.org/officeDocument/2006/relationships/image" Target="../media/image96.png"/><Relationship Id="rId4" Type="http://schemas.openxmlformats.org/officeDocument/2006/relationships/image" Target="../media/image9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Canterbury North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East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Canterbury North PCN. The total population of Canterbury North PCN is 51,788. In Canterbury North PCN, 15.6% of children are aged under 15 compared to 16.3% in England. In Canterbury North PCN, 69.3% of people are aged 15 to 64 compared to 66.0% in England. In Canterbury North PCN, 15.1%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Canterbury North PCN in July 2019. There are 5 LSOAs in the 9.4 - 20.7 value range. There are 9 LSOAs in the 20.7 - 27 value range. There are 9 LSOAs in the 27 - 34.1 value range. There are 3 LSOAs in the 34.1 - 43.4 value range. There are 2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Canterbury North PCN compared to Kent and Medway ICS. In Canterbury North PCN, 83.7% of the population were from the White British ethnic group compared to 89.2% in Kent and Medway ICS. In Canterbury North PCN, 6.7% of the population were from the White other ethnic group compared to 3.8% in Kent and Medway ICS. In Canterbury North PCN, 2% of the population were from the Mixed ethnic group compared to 1.6% in Kent and Medway ICS. In Canterbury North PCN, 4.8% of the population were from the Asian ethnic group compared to 3.5% in Kent and Medway ICS. In Canterbury North PCN, 1.9% of the population were from the Black ethnic group compared to 1.3% in Kent and Medway ICS. In Canterbury North PCN, 0.8%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Canterbury North PCN compared to Kent and Medway ICS as reported in the 2011 Census. In Canterbury North PCN, 93.2% of the population spoke English as their main language compared to 95.2% in Kent and Medway ICS. In Canterbury North PCN, 0.5% of the population spoke Polish as their main language compared to 0.7% in Kent and Medway ICS. In Canterbury North PCN, 0.5% of the population spoke Nepalese as their main language compared to 0.4% in Kent and Medway ICS. In Canterbury North PCN, 0.4% of the population spoke French as their main language compared to 0.2% in Kent and Medway ICS. In Canterbury North PCN, 0.4% of the population spoke Romanian as their main language compared to 0.1% in Kent and Medway ICS. In Canterbury North PCN, 0.4% of the population spoke All other Chinese as their main language compared to 0.2% in Kent and Medway ICS. In Canterbury North PCN, 0.3% of the population spoke Greek as their main language compared to 0.1% in Kent and Medway ICS. In Canterbury North PCN, 0.3% of the population spoke Arabic as their main language compared to 0.1% in Kent and Medway ICS. In Canterbury North PCN, 0.2% of the population spoke Russian as their main language compared to 0.1% in Kent and Medway ICS. In Canterbury North PCN, 0.2% of the population spoke Slovak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Canterbury North PCN compared to Kent and Medway ICS. In Canterbury North PCN, 6.7% of the population were from the White other ethnic group compared to 3.8% in Kent and Medway ICS. In Canterbury North PCN, 2% of the population were from the Mixed ethnic group compared to 1.6% in Kent and Medway ICS. In Canterbury North PCN, 4.8% of the population were from the Asian ethnic group compared to 3.5% in Kent and Medway ICS. In Canterbury North PCN, 1.9% of the population were from the Black ethnic group compared to 1.3% in Kent and Medway ICS. In Canterbury North PCN, 0.8%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Canterbury North PCN compared to Kent and Medway ICS as reported in the 2011 Census. In Canterbury North PCN, 0.5% of the population spoke Polish as their main language compared to 0.7% in Kent and Medway ICS. In Canterbury North PCN, 0.5% of the population spoke Nepalese as their main language compared to 0.4% in Kent and Medway ICS. In Canterbury North PCN, 0.4% of the population spoke French as their main language compared to 0.2% in Kent and Medway ICS. In Canterbury North PCN, 0.4% of the population spoke Romanian as their main language compared to 0.1% in Kent and Medway ICS. In Canterbury North PCN, 0.4% of the population spoke All other Chinese as their main language compared to 0.2% in Kent and Medway ICS. In Canterbury North PCN, 0.3% of the population spoke Greek as their main language compared to 0.1% in Kent and Medway ICS. In Canterbury North PCN, 0.3% of the population spoke Arabic as their main language compared to 0.1% in Kent and Medway ICS. In Canterbury North PCN, 0.2% of the population spoke Russian as their main language compared to 0.1% in Kent and Medway ICS. In Canterbury North PCN, 0.2% of the population spoke Slovak as their main language compared to 0.2% in Kent and Medway ICS. In Canterbury North PCN, 0.2% of the population spoke Malayalam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Canterbury North PCN compared to Kent and Medway ICS. In Canterbury North PCN, 67.6% of pupils were from the White British/Irish ethnic group compared to 72.3% in Kent and Medway ICS. In Canterbury North PCN, 11.6% of pupils were from the White other ethnic group compared to 8.2% in Kent and Medway ICS. In Canterbury North PCN, 6.4% of pupils were from the Mixed ethnic group compared to 6.5% in Kent and Medway ICS. In Canterbury North PCN, 5.3% of pupils were from the Asian ethnic group compared to 5.4% in Kent and Medway ICS. In Canterbury North PCN, 4.8% of pupils were from the Black ethnic group compared to 5% in Kent and Medway ICS. In Canterbury North PCN, 3.4%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- 82% of pupils in Canterbury North.
- 86% of pupils in Kent and Medway. 
Other than English as first language: 
- 18% of pupils in Canterbury North.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Canterbury North PCN. In Canterbury North PCN, 6 (or 21.4%) of 28 LSOAs are in the most deprived 20% of areas nationally. These most deprived LSOAs can be found in the following wards: Barton; Northgate; Westgate; Wincheap.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Canterbury North</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3700689598"/>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3291682418"/>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Canterbury North PCN, as well the 7 domains of deprivation which combine to create the IMD 2019. For overall deprivation (IMD 2019), 21.4% of LSOAs in Canterbury North PCN are in the most deprived 20% in England. For the Income Domain, 14.3% of LSOAs in Canterbury North PCN are in the most deprived 20% in England. For the Employment Domain, 14.3% of LSOAs in Canterbury North PCN are in the most deprived 20% in England. For the Education, Skills and Training Domain, 28.6% of LSOAs in Canterbury North PCN are in the most deprived 20% in England. For the Health Deprivation and Disability Domain, 25% of LSOAs in Canterbury North PCN are in the most deprived 20% in England. For the Crime Domain, 25% of LSOAs in Canterbury North PCN are in the most deprived 20% in England. For the Barriers to Housing and Services Domain, 35.7% of LSOAs in Canterbury North PCN are in the most deprived 20% in England. For the Living Environment Domain, 7.1% of LSOAs in Canterbury North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Canterbury North PCN was 8.1, which is worse compared to England. The value for peer group was 7.2, which is worse compared to England. The value for East Kent HCP was 7.4,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Canterbury North PCN in 2022/23 compared to England. The value for England was 5.9. The value for Chartham Primary School was  5.3, which is better compared to England. The value for Chilham, St Mary's Church of England Primary School was  7.9, which is worse compared to England. The value for Chislet Church of England Primary School was  8.9, which is worse compared to England. The value for Hoath Primary School was  6.0, which is similar compared to England. The value for Parkside Community Primary School was 16.1, which is worse compared to England. The value for St Johns Church of England Primary School was 11.0, which is worse compared to England. The value for St Peter's Methodist Primary School was 10.2, which is worse compared to England. The value for St Thomas' Catholic Primary School, Canterbury was  6.1, which is similar compared to England. The value for Sturry Church of England Primary School was  5.8, which is similar compared to England. The value for The Canterbury Primary School was  9.1, which is worse compared to England. The value for Water Meadows Primary School was  7.0, which is worse compared to England. The value for Wincheap Foundation Primary School was  8.1,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is 1 school that is an outlier in Canterbury North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North PCN and England over the last 3 years, up to 2022/23. In Canterbury North PCN, the value was 4.6 in 2020/21 and 8.1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North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Canterbury North PCN was 4.2, which is better compared to England. The value for peer group was 5.0, which is similar compared to England. The value for East Kent HCP was 5.2,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North PCN in 2021/22. The value for England was 5.  The value for Barton ward was 4, which is better compared to England. The value for Chartham and Stone Street ward was 3, which is better compared to England. The value for Downs North ward was 3, which is better compared to England. The value for Northgate ward was 5, which is similar compared to England. The value for St Stephen's ward was 4, which is better compared to England. The value for Sturry ward was 5, which is similar compared to England. The value for Wincheap ward was 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nterbury Nor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Canterbury North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Canterbury North PCN was 13, which is similar compared to England. The value for peer group was 10, which is lower compared to England. The value for East Kent HCP was 11,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North PCN in 2020. The value for England was 13.  The value for Barton ward was 15. The value for Chartham and Stone Street ward was 9. The value for Downs North ward was 10. The value for Northgate ward was 19. The value for St Stephen's ward was 16. The value for Sturry ward was 9. The value for Wincheap ward was 13.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Canterbury North PCN, which is higher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Canterbury North PCN is similar to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Canterbury North PCN, the Male value was 78.6.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Canterbury North PCN in 2020 - 22. The value for England was 79.  The value for Barton ward was 80, which is similar compared to England. The value for Chartham and Stone Street ward was 82, which is better compared to England. The value for Downs North ward was not calculated due to small numbers, which is not compared to England. The value for Northgate ward was 70, which is worse compared to England. The value for St Stephen's ward was 79, which is similar compared to England. The value for Sturry ward was 78, which is similar compared to England. The value for Wincheap ward was 80,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Canterbury North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Canterbury North PCN, the Female value was 82.9.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Canterbury North PCN in 2020 - 22. The value for England was 83.  The value for Barton ward was 82, which is similar compared to England. The value for Chartham and Stone Street ward was 84, which is similar compared to England. The value for Downs North ward was not calculated due to small numbers, which is not compared to England. The value for Northgate ward was 81, which is similar compared to England. The value for St Stephen's ward was 81, which is similar compared to England. The value for Sturry ward was 84, which is similar compared to England. The value for Wincheap ward was 83,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Canterbury North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Canterbury North PCN was 17, which is higher compared to England. The value for peer group was 16, which is higher compared to England. The value for East Kent HCP was 16,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Canterbury North PCN in 2022/23 compared to England. The value for England was 15. The value for Canterbury Health Centre was 17, which is higher compared to England. The value for Northgate Medical Practice was 19, which is higher compared to England. The value for Old School Surgery was 11, which is lower compared to England. The value for Sturry Surgery was 18,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Canterbury Nor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North PCN and England over the last 5 years, up to 2022/23. In Canterbury North PCN, the value was 19 in 2018/19 and 17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North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Canterbury North PCN was 38, which is similar compared to England. The value for peer group was 37, which is similar compared to England. The value for East Kent HCP was 37, which is simila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North PCN in 2021/22 - 23/24. The value for England was 37.  The value for Barton ward was 40. The value for Chartham and Stone Street ward was 37. The value for Downs North ward was 29. The value for Northgate ward was 46. The value for St Stephen's ward was 34. The value for Sturry ward was 40. The value for Wincheap ward was 34.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nterbury Nor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North PCN and England over the last 14 years, up to 2021/22 - 23/24. In Canterbury North PCN, the value was 33 in 2008/09 - 10/11 and 38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North PCN is similar to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Canterbury North PCN was  8, which is lower compared to England. The value for peer group was 11, which is similar compared to England. The value for East Kent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Canterbury North PCN in 2022/23 compared to England. The value for England was 11. The value for Canterbury Health Centre was 9, which is lower compared to England. The value for Northgate Medical Practice was 9, which is lower compared to England. The value for Old School Surgery was 3, which is lower compared to England. The value for Sturry Surgery was 8,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Canterbury Nor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North PCN and England over the last 5 years, up to 2022/23. In Canterbury North PCN, the value was  7 in 2018/19 and  8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North PCN is lower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Canterbury North PCN was 439, which is better compared to England. The value for peer group was 499, which is better compared to England. The value for Ea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North PCN in 2022/23. The value for England was 583.  The value for Barton ward was 396, which is better compared to England. The value for Chartham and Stone Street ward was 212, which is better compared to England. The value for Downs North ward was not compared to England. The value for Northgate ward was 869, which is worse compared to England. The value for St Stephen's ward was 432, which is similar compared to England. The value for Sturry ward was 301, which is better compared to England. The value for Wincheap ward was 390,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nterbury Nor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North PCN and England over the last 5 years, up to 2022/23. In Canterbury North PCN, the value was 462 in 2018/19 and 439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North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Canterbury North PCN was 0.19, which is lower compared to England. The value for East Kent HCP was 0.20,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Canterbury North PCN in 2024 Q2 compared to England. The value for England was 0.21. The value for Canterbury Health Centre was 0.13, which is lower compared to England. The value for Northgate Medical Practice was 0.18, which is lower compared to England. The value for Old School Surgery was 0.41, which is higher compared to England. The value for Sturry Surgery was 0.14,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is 1 practice that is an outlier in Canterbury North PCN, which is higher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North PCN and England over the last 5 quarters, up to 2024 Q2. In Canterbury North PCN, the value was 0.20 in 2023 Q2 and 0.19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North PCN is lower than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Canterbury North PCN was 61, which is similar compared to England. The value for peer group was 63, which is similar compared to England. The value for East Kent HCP was 64,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Canterbury North PCN in 2021/22 compared to England. The value for England was 62. The value for Canterbury Health Centre was 69, which is better compared to England. The value for Northgate Medical Practice was 58, which is worse compared to England. The value for Old School Surgery was 62, which is similar compared to England. The value for Sturry Surgery was 6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Canterbury Nor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North PCN and England over the last 5 years, up to 2021/22. In Canterbury North PCN, the value was 73 in 2017/18 and 61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North PCN is similar to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Canterbury North PCN was 57, which is worse compared to England. The value for peer group was 69, which is better compared to England. The value for East Kent HCP was 68,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Canterbury North PCN in 2022/23 compared to England. The value for England was 67. The value for Canterbury Health Centre was 61, which is worse compared to England. The value for Northgate Medical Practice was 56, which is worse compared to England. The value for Old School Surgery was 72, which is better compared to England. The value for Sturry Surgery was 52,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is 1 practice that is an outlier in Canterbury North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North PCN and England over the last 5 years, up to 2022/23. In Canterbury North PCN, the value was 63 in 2018/19 and 57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North PCN is worse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Canterbury North PCN was 71, which is similar compared to England. The value for peer group was 72, which is similar compared to England. The value for East Kent HCP was 74,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Canterbury North PCN in 2022/23 compared to England. The value for England was 72. The value for Canterbury Health Centre was 69, which is similar compared to England. The value for Northgate Medical Practice was 72, which is similar compared to England. The value for Old School Surgery was 73, which is similar compared to England. The value for Sturry Surgery was 6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Canterbury Nor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North PCN and England over the last 5 years, up to 2022/23. In Canterbury North PCN, the value was 59 in 2018/19 and 71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North PCN is similar to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Canterbury North PCN was 4.3, which is better compared to England. The value for peer group was 4.4, which is better compared to England. The value for East Kent HCP was 4.6,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North PCN in 2016 - 20. The value for England was 7.  The value for Barton ward was 3. The value for Chartham and Stone Street ward was 2. The value for Downs North ward was 4. The value for Northgate ward was 6. The value for St Stephen's ward was 6. The value for Sturry ward was 5. The value for Wincheap ward was 5.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nterbury Nor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Canterbury North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Canterbury North PCN was 1307, which is worse compared to England. The value for peer group was 1085, which is worse compared to England. The value for East Kent HCP was 1340,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North PCN in 2022/23. The value for England was 795.  The value for Barton ward was 1189, which is worse compared to England. The value for Chartham and Stone Street ward was 1189, which is worse compared to England. The value for Downs North ward was 776, which is similar compared to England. The value for Northgate ward was 1617, which is worse compared to England. The value for St Stephen's ward was 1054, which is worse compared to England. The value for Sturry ward was 1383, which is worse compared to England. The value for Wincheap ward was 1293,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nterbury Nor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North PCN and England over the last 5 years, up to 2022/23. In Canterbury North PCN, the value was  588 in 2018/19 and 1307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North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Canterbury North PCN was  94, which is similar compared to England. The value for peer group was 105, which is similar compared to England. The value for East Kent HCP was  98,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North PCN in 2020/21 - 22/23. The value for England was 110.  The value for Barton ward was not compared to England. The value for Chartham and Stone Street ward was not compared to England. The value for Downs North ward was not compared to England. The value for Northgate ward was not compared to England. The value for St Stephen's ward was 197, which is similar compared to England. The value for Sturry ward was not compared to England. The value for Wincheap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nterbury Nor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North PCN and England over the last 5 years, up to 2020/21 - 22/23. In Canterbury North PCN, the value was 174 in 2016/17 - 18/19 and  94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North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Canterbury North PCN was 288, which is similar compared to England. The value for peer group was 378, which is worse compared to England. The value for East Kent HCP was 229,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North PCN in 2022/23. The value for England was 319.  The value for Barton ward was 357, which is similar compared to England. The value for Chartham and Stone Street ward was not compared to England. The value for Downs North ward was not compared to England. The value for Northgate ward was not compared to England. The value for St Stephen's ward was not compared to England. The value for Sturry ward was not compared to England. The value for Wincheap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nterbury Nor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North PCN and England over the last 5 years, up to 2022/23. In Canterbury North PCN, the value was 291 in 2018/19 and 288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North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Canterbury North PCN for several indicators. Indicator 1. CHD (all ages). In 2023/24, the value for Canterbury North PCN was 2.1 and the value for England was 3.0. The value for Canterbury Health Centre was 1.3, which is lower compared to England. The value for Northgate Medical Practice was 2.6, which is lower compared to England. The value for Old School Surgery was 2.3, which is similar compared to England. The value for Sturry Surgery was 1.7, which is lower compared to England.   Indicator 2. Stroke (all ages). In 2023/24, the value for Canterbury North PCN was 1.5 and the value for England was 1.9. The value for Canterbury Health Centre was 1.1, which is lower compared to England. The value for Northgate Medical Practice was 1.7, which is similar compared to England. The value for Old School Surgery was 1.5, which is similar compared to England. The value for Sturry Surgery was 1.4, which is lower compared to England.   Indicator 3. PAD (all ages). In 2023/24, the value for Canterbury North PCN was 0.4 and the value for England was 0.6. The value for Canterbury Health Centre was 0.3, which is lower compared to England. The value for Northgate Medical Practice was 0.5, which is similar compared to England. The value for Old School Surgery was 0.4, which is similar compared to England. The value for Sturry Surgery was 0.3, which is lower compared to England.   Indicator 4. Heart failure (all ages). In 2023/24, the value for Canterbury North PCN was 0.5 and the value for England was 1.1. The value for Canterbury Health Centre was 0.4, which is lower compared to England. The value for Northgate Medical Practice was 0.7, which is lower compared to England. The value for Old School Surgery was 0.5, which is lower compared to England. The value for Sturry Surgery was 0.3, which is lower compared to England.   Indicator 5. Atrial fibrillation (all ages). In 2023/24, the value for Canterbury North PCN was 1.8 and the value for England was 2.2. The value for Canterbury Health Centre was 1.1, which is lower compared to England. The value for Northgate Medical Practice was 2.2, which is similar compared to England. The value for Old School Surgery was 1.6, which is similar compared to England. The value for Sturry Surgery was 1.7, which is lower compared to England.   Indicator 6. Hypertension (all ages). In 2023/24, the value for Canterbury North PCN was 11.7 and the value for England was 14.8. The value for Canterbury Health Centre was 8.3, which is lower compared to England. The value for Northgate Medical Practice was 13.7, which is lower compared to England. The value for Old School Surgery was 12.4, which is lower compared to England. The value for Sturry Surgery was 10.3, which is lower compared to England.   Indicator 7. Smoking (15+). In 2022/23, the value for Canterbury North PCN was 17.4 and the value for England was 14.7. The value for Canterbury Health Centre was 17.3, which is higher compared to England. The value for Northgate Medical Practice was 19.0, which is higher compared to England. The value for Old School Surgery was 11.5, which is lower compared to England. The value for Sturry Surgery was 17.7, which is higher compared to England.   Indicator 8. CKD (18+). In 2023/24, the value for Canterbury North PCN was 3.0 and the value for England was 4.4. The value for Canterbury Health Centre was 2.0, which is lower compared to England. The value for Northgate Medical Practice was 3.3, which is lower compared to England. The value for Old School Surgery was 3.1, which is lower compared to England. The value for Sturry Surgery was 3.0,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Canterbury North PCN for several indicators. Indicator 1. Cancer (all ages). In 23/24, the value for Canterbury North PCN was 3.5 and the value for England was 3.6. The value for Canterbury Health Centre was 2.0, which is lower compared to England. The value for Northgate Medical Practice was 3.7, which is similar compared to England. The value for Old School Surgery was 5.0, which is higher compared to England. The value for Sturry Surgery was 3.2, which is similar compared to England.   Indicator 2. Diabetes (17+ yrs). In 23/24, the value for Canterbury North PCN was 5.7 and the value for England was 7.7. The value for Canterbury Health Centre was 4.0, which is lower compared to England. The value for Northgate Medical Practice was 6.1, which is lower compared to England. The value for Old School Surgery was 6.1, which is lower compared to England. The value for Sturry Surgery was 5.8, which is lower compared to England.   Indicator 3. COPD (all ages). In 23/24, the value for Canterbury North PCN was 1.5 and the value for England was 1.9. The value for Canterbury Health Centre was 0.8, which is lower compared to England. The value for Northgate Medical Practice was 1.9, which is similar compared to England. The value for Old School Surgery was 1.4, which is similar compared to England. The value for Sturry Surgery was 1.4,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Canterbury North PCN for several indicators. Indicator 1. Serious Mental Illness (all ages). In 23/24, the value for Canterbury North PCN was 1.2 and the value for England was 1.0. The value for Canterbury Health Centre was 0.8, which is similar compared to England. The value for Northgate Medical Practice was 1.4, which is higher compared to England. The value for Old School Surgery was 0.8, which is similar compared to England. The value for Sturry Surgery was 1.3, which is higher compared to England.   Indicator 2. Depression (18+ yrs) - retired after 2022/23. In 22/23, the value for Canterbury North PCN was 15.3 and the value for England was 13.2. The value for Canterbury Health Centre was 12.0, which is similar compared to England. The value for Northgate Medical Practice was 16.7, which is higher compared to England. The value for Old School Surgery was 16.1, which is higher compared to England. The value for Sturry Surgery was 14.5, which is higher compared to England.   Indicator 3. Dementia (all ages). In 23/24, the value for Canterbury North PCN was 0.5 and the value for England was 0.8. The value for Canterbury Health Centre was 0.3, which is lower compared to England. The value for Northgate Medical Practice was 0.6, which is lower compared to England. The value for Old School Surgery was 0.6, which is similar compared to England. The value for Sturry Surgery was 0.5,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Canterbury North PCN was 616, which is better compared to England. The value for peer group was 911, which is worse compared to England. The value for East Kent HCP was 680,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North PCN in 2022/23. The value for England was 856.  The value for Barton ward was 759, which is similar compared to England. The value for Chartham and Stone Street ward was 440, which is better compared to England. The value for Downs North ward was 509, which is similar compared to England. The value for Northgate ward was 918, which is similar compared to England. The value for St Stephen's ward was 366, which is better compared to England. The value for Sturry ward was 685, which is similar compared to England. The value for Wincheap ward was 545,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nterbury Nor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North PCN and England over the last 9 years, up to 2022/23. In Canterbury North PCN, the value was 1161 in 2014/15 and  616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North PCN is better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Canterbury North PCN was 357, which is similar compared to England. The value for peer group was 376, which is worse compared to England. The value for East Kent HCP was 368,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nterbury North PCN in 2020 - 22. The value for England was 355.  The value for Barton ward was 434, which is similar compared to England. The value for Chartham and Stone Street ward was 269, which is similar compared to England. The value for Downs North ward was 341, which is similar compared to England. The value for Northgate ward was 694, which is worse compared to England. The value for St Stephen's ward was 336, which is similar compared to England. The value for Sturry ward was 337, which is similar compared to England. The value for Wincheap ward was 362,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is 1 ward that is an outlier in Canterbury North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nterbury North PCN and England over the last 4 years, up to 2020 - 22. In Canterbury North PCN, the value was 352 in 2017 - 19 and 357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Canterbury North PCN is similar to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Canterbury North PCN, the Cancer mortality (under 75 yrs) value was 106.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Canterbury North PCN in 2020 - 22. The value for England was 123.  The value for Barton ward was 150, which is similar compared to England. The value for Chartham and Stone Street ward was 82, which is similar compared to England. The value for Downs North ward was not compared to England. The value for Northgate ward was 165, which is similar compared to England. The value for St Stephen's ward was 97, which is similar compared to England. The value for Sturry ward was 106, which is similar compared to England. The value for Wincheap ward was 105,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Canterbury North PCN, the Circulatory mortality (under 75 yrs) value was 85.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Canterbury North PCN in 2020 - 22. The value for England was 123.  The value for Barton ward was 150, which is similar compared to England. The value for Chartham and Stone Street ward was 82, which is similar compared to England. The value for Downs North ward was not compared to England. The value for Northgate ward was 165, which is similar compared to England. The value for St Stephen's ward was 97, which is similar compared to England. The value for Sturry ward was 106, which is similar compared to England. The value for Wincheap ward was 105,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Canterbury North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Canterbury North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Canterbury North PCN, the Osteoporosis prev 50+ [%] value was 0.7.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Canterbury North PCN in 2023/24 compared to England. The value for England was 1.1. The value for Canterbury Health Centre was 0.9, which is similar compared to England. The value for Northgate Medical Practice was 0.9, which is similar compared to England. The value for Old School Surgery was 0.3, which is lower compared to England. The value for Sturry Surgery was 0.4, which is low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Canterbury North PCN, the Hip fracture hospital admissions 65+ value was 103.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Canterbury North PCN in 2016/17 - 20/21. The value for England was 100.  The value for Barton ward was 83, which is similar compared to England. The value for Chartham and Stone Street ward was 107, which is similar compared to England. The value for Downs North ward was 111, which is similar compared to England. The value for Northgate ward was 114, which is similar compared to England. The value for St Stephen's ward was 81, which is similar compared to England. The value for Sturry ward was 124, which is similar compared to England. The value for Wincheap ward was 123,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Canterbury North PCN is lower than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Canterbury North PCN is similar to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Canterbury North PCN is in East Kent HCP. The PCN is in the local authority districts of Ashford and Canterbury. The PCN covers the following wards: Downs North, Barton, Chartham and Stone Street, Sturry, Reculver, Northgate, St Stephen's, Westgate, and Wincheap."/>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4 GP practices in Canterbury North PCN: Canterbury Health Centre, Northgate Medical Practice, Old School Surgery, and Sturry Surger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12 primary schools in Canterbury North PCN: Chartham Primary School, Chilham, St Mary's Church of England Primary School, Chislet Church of England Primary School, Hoath Primary School, Parkside Community Primary School, St Johns Church of England Primary School, St Peter's Methodist Primary School, St Thomas' Catholic Primary School, Canterbury, Sturry Church of England Primary School, The Canterbury Primary School, Water Meadows Primary School, and Wincheap Foundation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4294</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Canterbury North PCN</vt:lpstr>
      <vt:lpstr>Summary: Canterbury North</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2024-11-19T14:23:04Z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