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Gravesend Central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Gravesend Central PCN. The total population of Gravesend Central PCN is 35,569. In Gravesend Central PCN, 19.3% of children are aged under 15 compared to 16.3% in England. In Gravesend Central PCN, 68.0% of people are aged 15 to 64 compared to 66.0% in England. In Gravesend Central PCN, 12.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ravesend Central PCN in July 2019. There are 5 LSOAs in the 9.4 - 20.7 value range. There are 5 LSOAs in the 20.7 - 27 value range. There are 3 LSOAs in the 27 - 34.1 value range. There are 3 LSOAs in the 34.1 - 43.4 value range. There are 3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Gravesend Central PCN compared to Kent and Medway ICS. In Gravesend Central PCN, 64.7% of the population were from the White British ethnic group compared to 89.2% in Kent and Medway ICS. In Gravesend Central PCN, 8.9% of the population were from the White other ethnic group compared to 3.8% in Kent and Medway ICS. In Gravesend Central PCN, 2.5% of the population were from the Mixed ethnic group compared to 1.6% in Kent and Medway ICS. In Gravesend Central PCN, 16.6% of the population were from the Asian ethnic group compared to 3.5% in Kent and Medway ICS. In Gravesend Central PCN, 3.8% of the population were from the Black ethnic group compared to 1.3% in Kent and Medway ICS. In Gravesend Central PCN, 3.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ravesend Central PCN compared to Kent and Medway ICS as reported in the 2011 Census. In Gravesend Central PCN, 86.5% of the population spoke English as their main language compared to 95.2% in Kent and Medway ICS. In Gravesend Central PCN, 4.8% of the population spoke Panjabi as their main language compared to 0.3% in Kent and Medway ICS. In Gravesend Central PCN, 1.9% of the population spoke Slovak as their main language compared to 0.2% in Kent and Medway ICS. In Gravesend Central PCN, 1.4% of the population spoke Polish as their main language compared to 0.7% in Kent and Medway ICS. In Gravesend Central PCN, 0.7% of the population spoke Lithuanian as their main language compared to 0.2% in Kent and Medway ICS. In Gravesend Central PCN, 0.4% of the population spoke Russian as their main language compared to 0.1% in Kent and Medway ICS. In Gravesend Central PCN, 0.4% of the population spoke Bengali as their main language compared to 0.2% in Kent and Medway ICS. In Gravesend Central PCN, 0.3% of the population spoke Turkish as their main language compared to 0.1% in Kent and Medway ICS. In Gravesend Central PCN, 0.2% of the population spoke Urdu as their main language compared to 0.1% in Kent and Medway ICS. In Gravesend Central PCN, 0.2%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Gravesend Central PCN compared to Kent and Medway ICS. In Gravesend Central PCN, 8.9% of the population were from the White other ethnic group compared to 3.8% in Kent and Medway ICS. In Gravesend Central PCN, 2.5% of the population were from the Mixed ethnic group compared to 1.6% in Kent and Medway ICS. In Gravesend Central PCN, 16.6% of the population were from the Asian ethnic group compared to 3.5% in Kent and Medway ICS. In Gravesend Central PCN, 3.8% of the population were from the Black ethnic group compared to 1.3% in Kent and Medway ICS. In Gravesend Central PCN, 3.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ravesend Central PCN compared to Kent and Medway ICS as reported in the 2011 Census. In Gravesend Central PCN, 4.8% of the population spoke Panjabi as their main language compared to 0.3% in Kent and Medway ICS. In Gravesend Central PCN, 1.9% of the population spoke Slovak as their main language compared to 0.2% in Kent and Medway ICS. In Gravesend Central PCN, 1.4% of the population spoke Polish as their main language compared to 0.7% in Kent and Medway ICS. In Gravesend Central PCN, 0.7% of the population spoke Lithuanian as their main language compared to 0.2% in Kent and Medway ICS. In Gravesend Central PCN, 0.4% of the population spoke Russian as their main language compared to 0.1% in Kent and Medway ICS. In Gravesend Central PCN, 0.4% of the population spoke Bengali as their main language compared to 0.2% in Kent and Medway ICS. In Gravesend Central PCN, 0.3% of the population spoke Turkish as their main language compared to 0.1% in Kent and Medway ICS. In Gravesend Central PCN, 0.2% of the population spoke Urdu as their main language compared to 0.1% in Kent and Medway ICS. In Gravesend Central PCN, 0.2% of the population spoke French as their main language compared to 0.2% in Kent and Medway ICS. In Gravesend Central PCN, 0.2% of the population spoke Persian/Fars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Gravesend Central PCN compared to Kent and Medway ICS. In Gravesend Central PCN, 34.8% of pupils were from the White British/Irish ethnic group compared to 72.3% in Kent and Medway ICS. In Gravesend Central PCN, 19.8% of pupils were from the White other ethnic group compared to 8.2% in Kent and Medway ICS. In Gravesend Central PCN, 12.9% of pupils were from the Mixed ethnic group compared to 6.5% in Kent and Medway ICS. In Gravesend Central PCN, 15.8% of pupils were from the Asian ethnic group compared to 5.4% in Kent and Medway ICS. In Gravesend Central PCN, 12.5% of pupils were from the Black ethnic group compared to 5% in Kent and Medway ICS. In Gravesend Central PCN, 2.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- 60.6% of pupils in Gravesend Central.
- 86% of pupils in Kent and Medway. 
Other than English as first language: 
- 39.1% of pupils in Gravesend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Gravesend Central PCN. In Gravesend Central PCN, 6 (or 31.6%) of 19 LSOAs are in the most deprived 20% of areas nationally. These most deprived LSOAs can be found in the following wards: Central; Pelham; Riverside; Westcour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Gravesend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5009366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60838606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Gravesend Central PCN, as well the 7 domains of deprivation which combine to create the IMD 2019. For overall deprivation (IMD 2019), 31.6% of LSOAs in Gravesend Central PCN are in the most deprived 20% in England. For the Income Domain, 26.3% of LSOAs in Gravesend Central PCN are in the most deprived 20% in England. For the Employment Domain, 21.1% of LSOAs in Gravesend Central PCN are in the most deprived 20% in England. For the Education, Skills and Training Domain, 42.1% of LSOAs in Gravesend Central PCN are in the most deprived 20% in England. For the Health Deprivation and Disability Domain, 15.8% of LSOAs in Gravesend Central PCN are in the most deprived 20% in England. For the Crime Domain, 89.5% of LSOAs in Gravesend Central PCN are in the most deprived 20% in England. For the Barriers to Housing and Services Domain, 0% of LSOAs in Gravesend Central PCN are in the most deprived 20% in England. For the Living Environment Domain, 5.3% of LSOAs in Gravesend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Gravesend Central PCN was 9.1,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ravesend Central PCN in 2022/23 compared to England. The value for England was 5.9. The value for Chantry Community Academy was 12.3, which is worse compared to England. The value for Holy Trinity Church of England Primary School was 11.7, which is worse compared to England. The value for St John's Catholic Primary School, Gravesend was  6.7, which is worse compared to England. The value for Tymberwood Academy was  9.9, which is worse compared to England. The value for Westcourt Primary School was  7.6, which is worse compared to England. The value for Wrotham Road Primary School was  9.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3 years, up to 2022/23. In Gravesend Central PCN, the value was 6.5 in 2020/21 and 9.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Gravesend Central PCN was 7.5, which is worse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1/22. The value for England was 5.  The value for Central ward was 7, which is worse compared to England. The value for Chalk ward was 3, which is better compared to England. The value for Pelham ward was 8, which is worse compared to England. The value for Riverside ward was 8, which is worse compared to England. The value for Westcourt ward was 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Gravesend Central PCN was 12,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 The value for England was 13.  The value for Central ward was 9. The value for Chalk ward was 7. The value for Pelham ward was 11. The value for Riverside ward was 13. The value for Westcourt ward was 1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Central PCN, the Male value was 76.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ravesend Central PCN in 2020 - 22. The value for England was 79.  The value for Central ward was 77, which is similar compared to England. The value for Chalk ward was not calculated due to small numbers, which is not compared to England. The value for Pelham ward was 78, which is similar compared to England. The value for Riverside ward was 75, which is worse compared to England. The value for Westcourt ward was 7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Gravesend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ravesend Central PCN, the Female value was 82.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ravesend Central PCN in 2020 - 22. The value for England was 83.  The value for Central ward was 83, which is similar compared to England. The value for Chalk ward was not calculated due to small numbers, which is not compared to England. The value for Pelham ward was 82, which is similar compared to England. The value for Riverside ward was 82, which is similar compared to England. The value for Westcourt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Gravesend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Gravesend Central PCN was 18, which is high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15. The value for Gravesend Medical Centre was 21, which is higher compared to England. The value for Pelham Medical Practice was 17, which is higher compared to England. The value for Rochester Road Surgery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20 in 2018/19 and 18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Gravesend Central PCN was 40, which is worse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1/22 - 23/24. The value for England was 37.  The value for Central ward was 40. The value for Chalk ward was 36. The value for Pelham ward was 40. The value for Riverside ward was 40. The value for Westcourt ward was 4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14 years, up to 2021/22 - 23/24. In Gravesend Central PCN, the value was 37 in 2008/09 - 10/11 and 4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Gravesend Central PCN was 10,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11. The value for Gravesend Medical Centre was 10, which is lower compared to England. The value for Pelham Medical Practice was  9, which is lower compared to England. The value for Rochester Road Surgery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9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Gravesend Central PCN was 800,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583.  The value for Central ward was 921, which is worse compared to England. The value for Chalk ward was not compared to England. The value for Pelham ward was 952, which is worse compared to England. The value for Riverside ward was 759, which is similar compared to England. The value for Westcourt ward was 58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729 in 2018/19 and 80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Gravesend Central PCN was 0.18, which is lowe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4 Q2 compared to England. The value for England was 0.21. The value for Gravesend Medical Centre was 0.11, which is lower compared to England. The value for Pelham Medical Practice was 0.24, which is higher compared to England. The value for Rochester Road Surgery was 0.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quarters, up to 2024 Q2. In Gravesend Central PCN, the value was 0.19 in 2023 Q2 and 0.18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Gravesend Central PCN was 61, which is similar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1/22 compared to England. The value for England was 62. The value for Gravesend Medical Centre was 59, which is similar compared to England. The value for Pelham Medical Practice was 62, which is similar compared to England. The value for Rochester Road Surgery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1/22. In Gravesend Central PCN, the value was 63 in 2017/18 and 61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Gravesend Central PCN was 60, which is worse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67. The value for Gravesend Medical Centre was 62, which is worse compared to England. The value for Pelham Medical Practice was 59, which is worse compared to England. The value for Rochester Road Surgery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64 in 2018/19 and 6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Gravesend Central PCN was 62,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72. The value for Gravesend Medical Centre was 59, which is worse compared to England. The value for Pelham Medical Practice was 65, which is worse compared to England. The value for Rochester Road Surgery was 6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Gravesen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50 in 2018/19 and 6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Gravesend Central PCN was 4.7,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16 - 20. The value for England was 7.  The value for Central ward was 4. The value for Chalk ward was 5. The value for Pelham ward was 4. The value for Riverside ward was 6. The value for Westcourt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Gravesend Central PCN was 1626,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795.  The value for Central ward was 1480, which is worse compared to England. The value for Chalk ward was 1306, which is worse compared to England. The value for Pelham ward was 1825, which is worse compared to England. The value for Riverside ward was 1830, which is worse compared to England. The value for Westcourt ward was 127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686 in 2018/19 and 162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Gravesend Central PCN was 135,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21 - 22/23. The value for England was 110.  The value for Central ward was not compared to England. The value for Chalk ward was not compared to England. The value for Pelham ward was not compared to England. The value for Riverside ward was 176, which is similar compared to England. The value for Westcour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0/21 - 22/23. In Gravesend Central PCN, the value was 154 in 2016/17 - 18/19 and 13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Gravesend Central PCN was 236, which is simila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319.  The value for Central ward was not compared to England. The value for Chalk ward was not compared to England. The value for Pelham ward was not compared to England. The value for Riverside ward was not compared to England. The value for Westcour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340 in 2018/19 and 23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Central PCN for several indicators. Indicator 1. CHD (all ages). In 2023/24, the value for Gravesend Central PCN was 2.5 and the value for England was 3.0. The value for Gravesend Medical Centre was 2.0, which is lower compared to England. The value for Pelham Medical Practice was 2.9, which is similar compared to England. The value for Rochester Road Surgery was 3.4, which is similar compared to England.   Indicator 2. Stroke (all ages). In 2023/24, the value for Gravesend Central PCN was 1.5 and the value for England was 1.9. The value for Gravesend Medical Centre was 1.2, which is lower compared to England. The value for Pelham Medical Practice was 1.8, which is similar compared to England. The value for Rochester Road Surgery was 1.1, which is lower compared to England.   Indicator 3. PAD (all ages). In 2023/24, the value for Gravesend Central PCN was 0.5 and the value for England was 0.6. The value for Gravesend Medical Centre was 0.6, which is similar compared to England. The value for Pelham Medical Practice was 0.5, which is similar compared to England. The value for Rochester Road Surgery was 0.2, which is similar compared to England.   Indicator 4. Heart failure (all ages). In 2023/24, the value for Gravesend Central PCN was 0.8 and the value for England was 1.1. The value for Gravesend Medical Centre was 0.8, which is lower compared to England. The value for Pelham Medical Practice was 0.9, which is similar compared to England. The value for Rochester Road Surgery was 0.8, which is similar compared to England.   Indicator 5. Atrial fibrillation (all ages). In 2023/24, the value for Gravesend Central PCN was 1.4 and the value for England was 2.2. The value for Gravesend Medical Centre was 1.1, which is lower compared to England. The value for Pelham Medical Practice was 1.9, which is similar compared to England. The value for Rochester Road Surgery was 0.9, which is lower compared to England.   Indicator 6. Hypertension (all ages). In 2023/24, the value for Gravesend Central PCN was 14.0 and the value for England was 14.8. The value for Gravesend Medical Centre was 11.7, which is lower compared to England. The value for Pelham Medical Practice was 16.4, which is higher compared to England. The value for Rochester Road Surgery was 14.3, which is similar compared to England.   Indicator 7. Smoking (15+). In 2022/23, the value for Gravesend Central PCN was 18.0 and the value for England was 14.7. The value for Gravesend Medical Centre was 20.6, which is higher compared to England. The value for Pelham Medical Practice was 17.1, which is higher compared to England. The value for Rochester Road Surgery was 10.4, which is lower compared to England.   Indicator 8. CKD (18+). In 2023/24, the value for Gravesend Central PCN was 3.1 and the value for England was 4.4. The value for Gravesend Medical Centre was 2.3, which is lower compared to England. The value for Pelham Medical Practice was 4.0, which is similar compared to England. The value for Rochester Road Surgery was 2.8,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Central PCN for several indicators. Indicator 1. Cancer (all ages). In 23/24, the value for Gravesend Central PCN was 2.4 and the value for England was 3.6. The value for Gravesend Medical Centre was 2.0, which is lower compared to England. The value for Pelham Medical Practice was 2.9, which is lower compared to England. The value for Rochester Road Surgery was 1.8, which is lower compared to England.   Indicator 2. Diabetes (17+ yrs). In 23/24, the value for Gravesend Central PCN was 9.2 and the value for England was 7.7. The value for Gravesend Medical Centre was 8.0, which is similar compared to England. The value for Pelham Medical Practice was 9.4, which is higher compared to England. The value for Rochester Road Surgery was 14.0, which is higher compared to England.   Indicator 3. COPD (all ages). In 23/24, the value for Gravesend Central PCN was 1.3 and the value for England was 1.9. The value for Gravesend Medical Centre was 1.3, which is lower compared to England. The value for Pelham Medical Practice was 1.6, which is similar compared to England. The value for Rochester Road Surgery was 0.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Central PCN for several indicators. Indicator 1. Serious Mental Illness (all ages). In 23/24, the value for Gravesend Central PCN was 0.9 and the value for England was 1.0. The value for Gravesend Medical Centre was 1.0, which is similar compared to England. The value for Pelham Medical Practice was 0.9, which is similar compared to England. The value for Rochester Road Surgery was 0.9, which is similar compared to England.   Indicator 2. Depression (18+ yrs) - retired after 2022/23. In 22/23, the value for Gravesend Central PCN was 12.0 and the value for England was 13.2. The value for Gravesend Medical Centre was 12.3, which is similar compared to England. The value for Pelham Medical Practice was 13.3, which is similar compared to England. The value for Rochester Road Surgery was 5.9, which is lower compared to England.   Indicator 3. Dementia (all ages). In 23/24, the value for Gravesend Central PCN was 0.4 and the value for England was 0.8. The value for Gravesend Medical Centre was 0.3, which is lower compared to England. The value for Pelham Medical Practice was 0.5, which is lower compared to England. The value for Rochester Road Surgery was 0.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Gravesend Central PCN was 1204,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856.  The value for Central ward was 975, which is similar compared to England. The value for Chalk ward was 686, which is similar compared to England. The value for Pelham ward was 1573, which is worse compared to England. The value for Riverside ward was 1102, which is similar compared to England. The value for Westcourt ward was 13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9 years, up to 2022/23. In Gravesend Central PCN, the value was 1006 in 2014/15 and 120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Gravesend Central PCN was 446, which is worse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 - 22. The value for England was 355.  The value for Central ward was 399, which is similar compared to England. The value for Chalk ward was 227, which is similar compared to England. The value for Pelham ward was 422, which is similar compared to England. The value for Riverside ward was 463, which is worse compared to England. The value for Westcourt ward was 6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Gravesen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4 years, up to 2020 - 22. In Gravesend Central PCN, the value was 412 in 2017 - 19 and 44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Central PCN, the Cancer mortality (under 75 yrs) value was 14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ravesend Central PCN in 2020 - 22. The value for England was 123.  The value for Central ward was 150, which is similar compared to England. The value for Chalk ward was not compared to England. The value for Pelham ward was 128, which is similar compared to England. The value for Riverside ward was 125, which is similar compared to England. The value for Westcourt ward was 211,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Central PCN, the Circulatory mortality (under 75 yrs) value was 94.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ravesend Central PCN in 2020 - 22. The value for England was 123.  The value for Central ward was 150, which is similar compared to England. The value for Chalk ward was not compared to England. The value for Pelham ward was 128, which is similar compared to England. The value for Riverside ward was 125, which is similar compared to England. The value for Westcourt ward was 21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Gravesend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Central PCN, the Osteoporosis prev 50+ [%] value was 0.2.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ravesend Central PCN in 2023/24 compared to England. The value for England was 1.1. The value for Gravesend Medical Centre was 0.2, which is lower compared to England. The value for Pelham Medical Practice was 0.2, which is lower compared to England. The value for Rochester Road Surgery was 0.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Central PCN, the Hip fracture hospital admissions 65+ value was 11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ravesend Central PCN in 2016/17 - 20/21. The value for England was 100.  The value for Central ward was 136, which is similar compared to England. The value for Chalk ward was 92, which is similar compared to England. The value for Pelham ward was 88, which is similar compared to England. The value for Riverside ward was 134, which is similar compared to England. The value for Westcourt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Central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Gravesend Central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Gravesend Central PCN is in Dartford, Gravesham and Swanley HCP. The PCN is in the local authority district of Gravesham. The PCN covers the following wards: Central, Chalk, Northfleet South, Pelham, Riverside, Westcourt, and Woodla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Gravesend Central PCN: Gravesend Medical Centre, Pelham Medical Practice, and Rochester Road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6 primary schools in Gravesend Central PCN: Chantry Community Primary School, Holy Trinity Church of England Primary School, St John's Catholic Primary School, Gravesend, Tymberwood Academy, Westcourt Primary School, and Wrotham Roa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829</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Gravesend Central PCN</vt:lpstr>
      <vt:lpstr>Summary: Gravesend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