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90.png"/><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Dartford Central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Dartford Central PCN. The total population of Dartford Central PCN is 39,444. In Dartford Central PCN, 21.1% of children are aged under 15 compared to 16.3% in England. In Dartford Central PCN, 64.7% of people are aged 15 to 64 compared to 66.0% in England. In Dartford Central PCN, 14.2%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Dartford Central PCN in July 2019. There are 2 LSOAs in the 9.4 - 20.7 value range. There are 2 LSOAs in the 20.7 - 27 value range. There are 6 LSOAs in the 27 - 34.1 value range. There is 1 LSOA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Dartford Central PCN compared to Kent and Medway ICS. In Dartford Central PCN, 84% of the population were from the White British ethnic group compared to 89.2% in Kent and Medway ICS. In Dartford Central PCN, 4.1% of the population were from the White other ethnic group compared to 3.8% in Kent and Medway ICS. In Dartford Central PCN, 2.3% of the population were from the Mixed ethnic group compared to 1.6% in Kent and Medway ICS. In Dartford Central PCN, 4.6% of the population were from the Asian ethnic group compared to 3.5% in Kent and Medway ICS. In Dartford Central PCN, 4.6% of the population were from the Black ethnic group compared to 1.3% in Kent and Medway ICS. In Dartford Central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Dartford Central PCN compared to Kent and Medway ICS as reported in the 2011 Census. In Dartford Central PCN, 94.4% of the population spoke English as their main language compared to 95.2% in Kent and Medway ICS. In Dartford Central PCN, 1.3% of the population spoke Polish as their main language compared to 0.7% in Kent and Medway ICS. In Dartford Central PCN, 0.3% of the population spoke Panjabi as their main language compared to 0.3% in Kent and Medway ICS. In Dartford Central PCN, 0.3% of the population spoke Russian as their main language compared to 0.1% in Kent and Medway ICS. In Dartford Central PCN, 0.3% of the population spoke Tamil as their main language compared to 0.1% in Kent and Medway ICS. In Dartford Central PCN, 0.3% of the population spoke Lithuanian as their main language compared to 0.2% in Kent and Medway ICS. In Dartford Central PCN, 0.2% of the population spoke Bengali as their main language compared to 0.2% in Kent and Medway ICS. In Dartford Central PCN, 0.2% of the population spoke Nepalese as their main language compared to 0.4% in Kent and Medway ICS. In Dartford Central PCN, 0.2% of the population spoke Slovak as their main language compared to 0.2% in Kent and Medway ICS. In Dartford Central PCN, 0.2% of the population spoke Roman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Dartford Central PCN compared to Kent and Medway ICS. In Dartford Central PCN, 4.1% of the population were from the White other ethnic group compared to 3.8% in Kent and Medway ICS. In Dartford Central PCN, 2.3% of the population were from the Mixed ethnic group compared to 1.6% in Kent and Medway ICS. In Dartford Central PCN, 4.6% of the population were from the Asian ethnic group compared to 3.5% in Kent and Medway ICS. In Dartford Central PCN, 4.6% of the population were from the Black ethnic group compared to 1.3% in Kent and Medway ICS. In Dartford Central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Dartford Central PCN compared to Kent and Medway ICS as reported in the 2011 Census. In Dartford Central PCN, 1.3% of the population spoke Polish as their main language compared to 0.7% in Kent and Medway ICS. In Dartford Central PCN, 0.3% of the population spoke Panjabi as their main language compared to 0.3% in Kent and Medway ICS. In Dartford Central PCN, 0.3% of the population spoke Russian as their main language compared to 0.1% in Kent and Medway ICS. In Dartford Central PCN, 0.3% of the population spoke Tamil as their main language compared to 0.1% in Kent and Medway ICS. In Dartford Central PCN, 0.3% of the population spoke Lithuanian as their main language compared to 0.2% in Kent and Medway ICS. In Dartford Central PCN, 0.2% of the population spoke Bengali as their main language compared to 0.2% in Kent and Medway ICS. In Dartford Central PCN, 0.2% of the population spoke Nepalese as their main language compared to 0.4% in Kent and Medway ICS. In Dartford Central PCN, 0.2% of the population spoke Slovak as their main language compared to 0.2% in Kent and Medway ICS. In Dartford Central PCN, 0.2% of the population spoke Romanian as their main language compared to 0.1% in Kent and Medway ICS. In Dartford Central PCN, 0.1% of the population spoke French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Dartford Central PCN compared to Kent and Medway ICS. In Dartford Central PCN, 46.2% of pupils were from the White British/Irish ethnic group compared to 72.3% in Kent and Medway ICS. In Dartford Central PCN, 10.7% of pupils were from the White other ethnic group compared to 8.2% in Kent and Medway ICS. In Dartford Central PCN, 8.4% of pupils were from the Mixed ethnic group compared to 6.5% in Kent and Medway ICS. In Dartford Central PCN, 16% of pupils were from the Asian ethnic group compared to 5.4% in Kent and Medway ICS. In Dartford Central PCN, 16.2% of pupils were from the Black ethnic group compared to 5% in Kent and Medway ICS. In Dartford Central PCN, 1.6%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- 66.8% of pupils in Dartford Central.
- 86% of pupils in Kent and Medway. 
Other than English as first language: 
- 32.5% of pupils in Dartford Central.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Dartford Central PCN. In Dartford Central PCN, 3 (or 25%) of 12 LSOAs are in the most deprived 20% of areas nationally. These most deprived LSOAs can be found in the following wards: Temple Hil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Dartford Central</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281733280"/>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53618887"/>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Dartford Central PCN, as well the 7 domains of deprivation which combine to create the IMD 2019. For overall deprivation (IMD 2019), 25% of LSOAs in Dartford Central PCN are in the most deprived 20% in England. For the Income Domain, 16.7% of LSOAs in Dartford Central PCN are in the most deprived 20% in England. For the Employment Domain, 25% of LSOAs in Dartford Central PCN are in the most deprived 20% in England. For the Education, Skills and Training Domain, 16.7% of LSOAs in Dartford Central PCN are in the most deprived 20% in England. For the Health Deprivation and Disability Domain, 8.3% of LSOAs in Dartford Central PCN are in the most deprived 20% in England. For the Crime Domain, 50% of LSOAs in Dartford Central PCN are in the most deprived 20% in England. For the Barriers to Housing and Services Domain, 16.7% of LSOAs in Dartford Central PCN are in the most deprived 20% in England. For the Living Environment Domain, 8.3% of LSOAs in Dartford Centra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Dartford Central PCN was 7.2, which is worse compared to England. The value for peer group was 7.2, which is worse compared to England. The value for Dartford, Gravesham and Swanley HCP was 7.1,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Dartford Central PCN in 2022/23 compared to England. The value for England was 5.9. The value for Dartford Bridge Community Primary School was  8.1, which is worse compared to England. The value for Fawkham Church of England Voluntary Controlled Primary School was  5.5, which is similar compared to England. The value for Holy Trinity Church of England Primary School, Dartford was  7.7, which is worse compared to England. The value for River Mill Primary School was  4.9, which is better compared to England. The value for St Anselm's Catholic Primary School was  4.5, which is better compared to England. The value for St. Edmund's Church of England Primary School was  6.8, which is worse compared to England. The value for Sutton-At-Hone Church of England Primary School was  5.7, which is similar compared to England. The value for Temple Hill Primary Academy was 10.1,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3 years, up to 2022/23. In Dartford Central PCN, the value was 4.9 in 2020/21 and 7.2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Dartford Central PCN was 4.7, which is similar compared to England. The value for peer group was 5.0, which is similar compared to England. The value for Dartford, Gravesham and Swanley HCP was 4.6,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1/22. The value for England was 5.  The value for Bridge ward was 2, which is better compared to England. The value for Burnham ward was 5, which is similar compared to England. The value for Fawkham and West Kingsdown ward was 4, which is better compared to England. The value for Temple Hill ward was 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Dartford Central PCN was  8, which is lower compared to England. The value for peer group was 10, which is lower compared to England. The value for Dartford, Gravesham and Swanley HCP was  9,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0. The value for England was 13.  The value for Bridge ward was not calculated due to small numbers. The value for Burnham ward was 7. The value for Fawkham and West Kingsdown ward was 7. The value for Temple Hill ward was 10.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Dartford Central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Dartford Central PCN, the Male value was 76.4.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Dartford Central PCN in 2020 - 22. The value for England was 79.  The value for Burnham ward was 74, which is worse compared to England. The value for Fawkham and West Kingsdown ward was 80, which is similar compared to England. The value for Temple Hill ward was 75,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Dartford Central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Dartford Central PCN, the Female value was 82.6.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Dartford Central PCN in 2020 - 22. The value for England was 83.  The value for Burnham ward was 82, which is similar compared to England. The value for Fawkham and West Kingsdown ward was 83, which is similar compared to England. The value for Temple Hill ward was 8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Dartford Central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Dartford Central PCN was 15, which is similar compared to England. The value for peer group was 16, which is higher compared to England. The value for Dartford, Gravesham and Swanley HCP was 15, which is simila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Central PCN in 2022/23 compared to England. The value for England was 15. The value for Dartford West Health Centre was 11, which is lower compared to England. The value for Horsman's Place Surgery was 18, which is higher compared to England. The value for Temple Hill Surgery was 1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2/23. In Dartford Central PCN, the value was 17 in 2018/19 and 15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Dartford Central PCN was 40, which is similar compared to England. The value for peer group was 37, which is similar compared to England. The value for Dartford, Gravesham and Swanley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1/22 - 23/24. The value for England was 37.  The value for Bridge ward was 42. The value for Burnham ward was 41. The value for Fawkham and West Kingsdown ward was 26. The value for Temple Hill ward was 4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14 years, up to 2021/22 - 23/24. In Dartford Central PCN, the value was 37 in 2008/09 - 10/11 and 40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Dartford Central PCN was 11, which is similar compared to England. The value for peer group was 11, which is similar compared to England. The value for Dartford, Gravesham and Swanley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Central PCN in 2022/23 compared to England. The value for England was 11. The value for Dartford West Health Centre was  9, which is lower compared to England. The value for Horsman's Place Surgery was 10, which is lower compared to England. The value for Temple Hill Surgery was 12,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2/23. In Dartford Central PCN, the value was  8 in 2018/19 and 11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Dartford Central PCN was 772, which is worse compared to England. The value for peer group was 499, which is better compared to England. The value for Dartford, Gravesham and Swanley HCP was 617, which is worse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2/23. The value for England was 583.  The value for Bridge ward was not compared to England. The value for Burnham ward was 689, which is similar compared to England. The value for Fawkham and West Kingsdown ward was 710, which is similar compared to England. The value for Temple Hill ward was 121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artford Centra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2/23. In Dartford Central PCN, the value was 465 in 2018/19 and 772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worse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Dartford Central PCN was 0.21, which is similar compared to England. The value for Dartford, Gravesham and Swanley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Central PCN in 2024 Q2 compared to England. The value for England was 0.21. The value for Dartford West Health Centre was 0.21, which is similar compared to England. The value for Horsman's Place Surgery was 0.16, which is lower compared to England. The value for Temple Hill Surgery was 0.2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quarters, up to 2024 Q2. In Dartford Central PCN, the value was 0.24 in 2023 Q2 and 0.21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Dartford Central PCN was 59, which is worse compared to England. The value for peer group was 63, which is similar compared to England. The value for Dartford, Gravesham and Swanley HCP was 63,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Central PCN in 2021/22 compared to England. The value for England was 62. The value for Dartford West Health Centre was 64, which is similar compared to England. The value for Horsman's Place Surgery was 50, which is worse compared to England. The value for Temple Hill Surgery was 6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1/22. In Dartford Central PCN, the value was 71 in 2017/18 and 59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Dartford Central PCN was 66, which is similar compared to England. The value for peer group was 69, which is better compared to England. The value for Dartford, Gravesham and Swanley HCP was 67, which is simila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Central PCN in 2022/23 compared to England. The value for England was 67. The value for Dartford West Health Centre was 68, which is similar compared to England. The value for Horsman's Place Surgery was 65, which is similar compared to England. The value for Temple Hill Surgery was 6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2/23. In Dartford Central PCN, the value was 71 in 2018/19 and 66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Dartford Central PCN was 68, which is worse compared to England. The value for peer group was 72, which is similar compared to England. The value for Dartford, Gravesham and Swanley HCP was 70,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Dartford Central PCN in 2022/23 compared to England. The value for England was 72. The value for Dartford West Health Centre was 74, which is similar compared to England. The value for Horsman's Place Surgery was 64, which is worse compared to England. The value for Temple Hill Surgery was 6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2/23. In Dartford Central PCN, the value was 56 in 2018/19 and 68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Dartford Central PCN was 5.1, which is better compared to England. The value for peer group was 4.4, which is better compared to England. The value for Dartford, Gravesham and Swanley HCP was 5.0,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16 - 20. The value for England was 7.  The value for Bridge ward was not calculated due to small numbers. The value for Burnham ward was 5. The value for Fawkham and West Kingsdown ward was 5. The value for Temple Hill ward was 5.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Dartford Central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Dartford Central PCN was 1134, which is worse compared to England. The value for peer group was 1085, which is worse compared to England. The value for Dartford, Gravesham and Swanley HCP was 1255,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2/23. The value for England was 795.  The value for Bridge ward was not compared to England. The value for Burnham ward was 1772, which is worse compared to England. The value for Fawkham and West Kingsdown ward was 953, which is worse compared to England. The value for Temple Hill ward was 257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artford Centra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2/23. In Dartford Central PCN, the value was  887 in 2018/19 and 1134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Dartford Central PCN was  88, which is similar compared to England. The value for peer group was 105, which is similar compared to England. The value for Dartford, Gravesham and Swanley HCP was 115,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0/21 - 22/23. The value for England was 110.  The value for Bridge ward was not compared to England. The value for Burnham ward was not compared to England. The value for Fawkham and West Kingsdown ward was not compared to England. The value for Temple Hill ward was 16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0/21 - 22/23. In Dartford Central PCN, the value was 139 in 2016/17 - 18/19 and  88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Dartford Central PCN was 228, which is not compared compared to England. The value for peer group was 378, which is worse compared to England. The value for Dartford, Gravesham and Swanley HCP was 190,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2/23. The value for England was 319.  The value for Bridge ward was not compared to England. The value for Burnham ward was not compared to England. The value for Fawkham and West Kingsdown ward was not compared to England. The value for Temple Hill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5 years, up to 2022/23. In Dartford Central PCN, the value was 367 in 2018/19 and 22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Dartford Central PCN cannot be compared to England statistically.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Dartford Central PCN for several indicators. Indicator 1. CHD (all ages). In 2023/24, the value for Dartford Central PCN was 2.2 and the value for England was 3.0. The value for Dartford West Health Centre was 2.9, which is similar compared to England. The value for Horsman's Place Surgery was 2.6, which is similar compared to England. The value for Temple Hill Surgery was 1.7, which is lower compared to England.   Indicator 2. Stroke (all ages). In 2023/24, the value for Dartford Central PCN was 1.7 and the value for England was 1.9. The value for Dartford West Health Centre was 2.1, which is similar compared to England. The value for Horsman's Place Surgery was 2.1, which is similar compared to England. The value for Temple Hill Surgery was 1.3, which is lower compared to England.   Indicator 3. PAD (all ages). In 2023/24, the value for Dartford Central PCN was 0.5 and the value for England was 0.6. The value for Dartford West Health Centre was 0.7, which is similar compared to England. The value for Horsman's Place Surgery was 0.7, which is similar compared to England. The value for Temple Hill Surgery was 0.3, which is lower compared to England.   Indicator 4. Heart failure (all ages). In 2023/24, the value for Dartford Central PCN was 0.7 and the value for England was 1.1. The value for Dartford West Health Centre was 0.8, which is similar compared to England. The value for Horsman's Place Surgery was 0.9, which is similar compared to England. The value for Temple Hill Surgery was 0.5, which is lower compared to England.   Indicator 5. Atrial fibrillation (all ages). In 2023/24, the value for Dartford Central PCN was 1.6 and the value for England was 2.2. The value for Dartford West Health Centre was 2.2, which is similar compared to England. The value for Horsman's Place Surgery was 2.1, which is similar compared to England. The value for Temple Hill Surgery was 1.0, which is lower compared to England.   Indicator 6. Hypertension (all ages). In 2023/24, the value for Dartford Central PCN was 14.3 and the value for England was 14.8. The value for Dartford West Health Centre was 17.5, which is higher compared to England. The value for Horsman's Place Surgery was 14.8, which is similar compared to England. The value for Temple Hill Surgery was 12.7, which is lower compared to England.   Indicator 7. Smoking (15+). In 2022/23, the value for Dartford Central PCN was 14.9 and the value for England was 14.7. The value for Dartford West Health Centre was 11.2, which is lower compared to England. The value for Horsman's Place Surgery was 18.3, which is higher compared to England. The value for Temple Hill Surgery was 15.1, which is similar compared to England.   Indicator 8. CKD (18+). In 2023/24, the value for Dartford Central PCN was 4.7 and the value for England was 4.4. The value for Dartford West Health Centre was 6.2, which is higher compared to England. The value for Horsman's Place Surgery was 6.1, which is higher compared to England. The value for Temple Hill Surgery was 3.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Dartford Central PCN for several indicators. Indicator 1. Cancer (all ages). In 2023/24, the value for Dartford Central PCN was 3.2 and the value for England was 3.6. The value for Dartford West Health Centre was 4.3, which is higher compared to England. The value for Horsman's Place Surgery was 3.6, which is similar compared to England. The value for Temple Hill Surgery was 2.5, which is lower compared to England.   Indicator 2. Diabetes (17+ yrs). In 2023/24, the value for Dartford Central PCN was 8.1 and the value for England was 7.7. The value for Dartford West Health Centre was 8.2, which is similar compared to England. The value for Horsman's Place Surgery was 9.6, which is higher compared to England. The value for Temple Hill Surgery was 7.3, which is similar compared to England.   Indicator 3. COPD (all ages). In 2023/24, the value for Dartford Central PCN was 1.4 and the value for England was 1.9. The value for Dartford West Health Centre was 1.3, which is lower compared to England. The value for Horsman's Place Surgery was 2.1, which is similar compared to England. The value for Temple Hill Surgery was 1.2,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Dartford Central PCN for several indicators. Indicator 1. Serious Mental Illness (all ages). In 2023/24, the value for Dartford Central PCN was 0.9 and the value for England was 1.0. The value for Dartford West Health Centre was 0.7, which is similar compared to England. The value for Horsman's Place Surgery was 1.2, which is similar compared to England. The value for Temple Hill Surgery was 0.8, which is similar compared to England.   Indicator 2. Depression (18+ yrs) - retired after 2022/23. In 2022/23, the value for Dartford Central PCN was 16.2 and the value for England was 13.2. The value for Dartford West Health Centre was 13.4, which is similar compared to England. The value for Horsman's Place Surgery was 17.5, which is higher compared to England. The value for Temple Hill Surgery was 16.9, which is higher compared to England.   Indicator 3. Dementia (all ages). In 2023/24, the value for Dartford Central PCN was 0.7 and the value for England was 0.8. The value for Dartford West Health Centre was 1.0, which is similar compared to England. The value for Horsman's Place Surgery was 0.5, which is similar compared to England. The value for Temple Hill Surgery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Dartford Central PCN was 961, which is similar compared to England. The value for peer group was 911, which is worse compared to England. The value for Dartford, Gravesham and Swanley HCP was 922,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2/23. The value for England was 856.  The value for Bridge ward was not compared to England. The value for Burnham ward was 1189, which is similar compared to England. The value for Fawkham and West Kingsdown ward was 753, which is similar compared to England. The value for Temple Hill ward was 167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Dartford Central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9 years, up to 2022/23. In Dartford Central PCN, the value was 1037 in 2014/15 and  961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Dartford Central PCN was 395, which is similar compared to England. The value for peer group was 376, which is worse compared to England. The value for Dartford, Gravesham and Swanley HCP was 357, which is simila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Dartford Central PCN in 2020 - 22. The value for England was 355.  The value for Burnham ward was 430, which is similar compared to England. The value for Fawkham and West Kingsdown ward was 312, which is similar compared to England. The value for Temple Hill ward was 494,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Dartford Central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Dartford Central PCN and England over the last 4 years, up to 2020 - 22. In Dartford Central PCN, the value was 367 in 2017 - 19 and 395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Dartford Central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Dartford Central PCN, the Cancer mortality (under 75 yrs) value was 139.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Dartford Central PCN in 2020 - 22. The value for England was 123.  The value for Burnham ward was 161, which is similar compared to England. The value for Fawkham and West Kingsdown ward was 126, which is similar compared to England. The value for Temple Hill ward was 14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Dartford Central PCN, the Circulatory mortality (under 75 yrs) value was 78.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Dartford Central PCN in 2020 - 22. The value for England was 123.  The value for Burnham ward was 161, which is similar compared to England. The value for Fawkham and West Kingsdown ward was 126, which is similar compared to England. The value for Temple Hill ward was 14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Dartford Central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Dartford Central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Dartford Central PCN, the Osteoporosis prev 50+ [%] value was 1.6.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Dartford Central PCN in 2023/24 compared to England. The value for England was 1.1. The value for Dartford West Health Centre was 2.0, which is higher compared to England. The value for Horsman's Place Surgery was 2.1, which is higher compared to England. The value for Temple Hill Surgery was 0.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Dartford Central PCN, the Hip fracture hospital admissions 65+ value was 102.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Dartford Central PCN in 2016/17 - 20/21. The value for England was 100.  The value for Bridge ward was not calculated due to small numbers, which is not compared to England. The value for Burnham ward was not calculated due to small numbers, which is not compared to England. The value for Fawkham and West Kingsdown ward was 96, which is similar compared to England. The value for Temple Hill ward was 10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Dartford Central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Dartford Central PCN is similar to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Dartford Central PCN is in Dartford, Gravesham and Swanley HCP. The PCN is in the local authority districts of Dartford and Sevenoaks. The PCN covers the following wards: Temple Hill, Wilmington, Sutton-at-Hone and Hawley, Burnham, and Fawkham and West Kingsdown."/>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3 GP practices in Dartford Central PCN: Dartford West Health Centre, Horsman's Place Surgery, and Temple Hill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8 primary schools in Dartford Central PCN: Dartford Bridge Community Primary School, Fawkham Church of England Voluntary Controlled Primary School, Holy Trinity Church of England Primary School, Dartford, River Mill Primary School, St Anselm's Catholic Primary School, St. Edmund's Church of England Primary School, Sutton-At-Hone Church of England Primary School, and Temple Hill Primary Academ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828</TotalTime>
  <Words>4297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Dartford Central PCN</vt:lpstr>
      <vt:lpstr>Summary: Dartford Central</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