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0.png"/><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Swanley and Rural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Dartford, Gravesham and Swanley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Swanley and Rural PCN. The total population of Swanley and Rural PCN is 30,248. In Swanley and Rural PCN, 17.4% of children are aged under 15 compared to 16.3% in England. In Swanley and Rural PCN, 61.1% of people are aged 15 to 64 compared to 66.0% in England. In Swanley and Rural PCN, 21.5%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Swanley and Rural PCN in July 2019. There are 3 LSOAs in the 9.4 - 20.7 value range. There are 9 LSOAs in the 20.7 - 27 value range. There are 5 LSOAs in the 27 - 34.1 value range. There is 1 LSOA in the 34.1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Swanley and Rural PCN compared to Kent and Medway ICS. In Swanley and Rural PCN, 92.1% of the population were from the White British ethnic group compared to 89.2% in Kent and Medway ICS. In Swanley and Rural PCN, 2.2% of the population were from the White other ethnic group compared to 3.8% in Kent and Medway ICS. In Swanley and Rural PCN, 1.5% of the population were from the Mixed ethnic group compared to 1.6% in Kent and Medway ICS. In Swanley and Rural PCN, 1.8% of the population were from the Asian ethnic group compared to 3.5% in Kent and Medway ICS. In Swanley and Rural PCN, 2% of the population were from the Black ethnic group compared to 1.3% in Kent and Medway ICS. In Swanley and Rural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Swanley and Rural PCN compared to Kent and Medway ICS as reported in the 2011 Census. In Swanley and Rural PCN, 97.2% of the population spoke English as their main language compared to 95.2% in Kent and Medway ICS. In Swanley and Rural PCN, 0.4% of the population spoke Polish as their main language compared to 0.7% in Kent and Medway ICS. In Swanley and Rural PCN, 0.1% of the population spoke All other Chinese as their main language compared to 0.2% in Kent and Medway ICS. In Swanley and Rural PCN, 0.1% of the population spoke Russian as their main language compared to 0.1% in Kent and Medway ICS. In Swanley and Rural PCN, 0.1% of the population spoke Panjabi as their main language compared to 0.3% in Kent and Medway ICS. In Swanley and Rural PCN, 0.1% of the population spoke Bengali as their main language compared to 0.2% in Kent and Medway ICS. In Swanley and Rural PCN, 0.1% of the population spoke French as their main language compared to 0.2% in Kent and Medway ICS. In Swanley and Rural PCN, 0.1% of the population spoke Portuguese as their main language compared to 0.1% in Kent and Medway ICS. In Swanley and Rural PCN, 0.1% of the population spoke German as their main language compared to 0.1% in Kent and Medway ICS. In Swanley and Rural PCN, 0.1% of the population spoke Turk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Swanley and Rural PCN compared to Kent and Medway ICS. In Swanley and Rural PCN, 2.2% of the population were from the White other ethnic group compared to 3.8% in Kent and Medway ICS. In Swanley and Rural PCN, 1.5% of the population were from the Mixed ethnic group compared to 1.6% in Kent and Medway ICS. In Swanley and Rural PCN, 1.8% of the population were from the Asian ethnic group compared to 3.5% in Kent and Medway ICS. In Swanley and Rural PCN, 2% of the population were from the Black ethnic group compared to 1.3% in Kent and Medway ICS. In Swanley and Rural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Swanley and Rural PCN compared to Kent and Medway ICS as reported in the 2011 Census. In Swanley and Rural PCN, 0.4% of the population spoke Polish as their main language compared to 0.7% in Kent and Medway ICS. In Swanley and Rural PCN, 0.1% of the population spoke All other Chinese as their main language compared to 0.2% in Kent and Medway ICS. In Swanley and Rural PCN, 0.1% of the population spoke Russian as their main language compared to 0.1% in Kent and Medway ICS. In Swanley and Rural PCN, 0.1% of the population spoke Panjabi as their main language compared to 0.3% in Kent and Medway ICS. In Swanley and Rural PCN, 0.1% of the population spoke Bengali as their main language compared to 0.2% in Kent and Medway ICS. In Swanley and Rural PCN, 0.1% of the population spoke French as their main language compared to 0.2% in Kent and Medway ICS. In Swanley and Rural PCN, 0.1% of the population spoke Portuguese as their main language compared to 0.1% in Kent and Medway ICS. In Swanley and Rural PCN, 0.1% of the population spoke German as their main language compared to 0.1% in Kent and Medway ICS. In Swanley and Rural PCN, 0.1% of the population spoke Turkish as their main language compared to 0.1% in Kent and Medway ICS. In Swanley and Rural PCN, 0.1% of the population spoke Roman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Swanley and Rural PCN compared to Kent and Medway ICS. In Swanley and Rural PCN, 72.1% of pupils were from the White British/Irish ethnic group compared to 72.3% in Kent and Medway ICS. In Swanley and Rural PCN, 10.5% of pupils were from the White other ethnic group compared to 8.2% in Kent and Medway ICS. In Swanley and Rural PCN, 7.1% of pupils were from the Mixed ethnic group compared to 6.5% in Kent and Medway ICS. In Swanley and Rural PCN, 3.5% of pupils were from the Asian ethnic group compared to 5.4% in Kent and Medway ICS. In Swanley and Rural PCN, 5.3% of pupils were from the Black ethnic group compared to 5% in Kent and Medway ICS. In Swanley and Rural PCN, 1%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- 88.6% of pupils in Swanley and Rural.
- 86% of pupils in Kent and Medway. 
Other than English as first language: 
- 11.3% of pupils in Swanley and Rural.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Swanley and Rural PCN. In Swanley and Rural PCN, 2 (or 10.5%) of 19 LSOAs are in the most deprived 20% of areas nationally. These most deprived LSOAs can be found in the following wards: Swanley St Mary's.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Swanley and Rural</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379069523"/>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918146325"/>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Swanley and Rural PCN, as well the 7 domains of deprivation which combine to create the IMD 2019. For overall deprivation (IMD 2019), 10.5% of LSOAs in Swanley and Rural PCN are in the most deprived 20% in England. For the Income Domain, 21.1% of LSOAs in Swanley and Rural PCN are in the most deprived 20% in England. For the Employment Domain, 15.8% of LSOAs in Swanley and Rural PCN are in the most deprived 20% in England. For the Education, Skills and Training Domain, 26.3% of LSOAs in Swanley and Rural PCN are in the most deprived 20% in England. For the Health Deprivation and Disability Domain, 0% of LSOAs in Swanley and Rural PCN are in the most deprived 20% in England. For the Crime Domain, 36.8% of LSOAs in Swanley and Rural PCN are in the most deprived 20% in England. For the Barriers to Housing and Services Domain, 10.5% of LSOAs in Swanley and Rural PCN are in the most deprived 20% in England. For the Living Environment Domain, 5.3% of LSOAs in Swanley and Rural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Swanley and Rural PCN was 6.4, which is worse compared to England. The value for peer group was 7.2, which is worse compared to England. The value for Dartford, Gravesham and Swanley HCP was 7.1,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Swanley and Rural PCN in 2022/23 compared to England. The value for England was 5.9. The value for Crockenhill Primary School was  7.9, which is worse compared to England. The value for Downsview Community Primary School was 12.2, which is worse compared to England. The value for Hextable Primary School was  4.6, which is better compared to England. The value for High Firs Primary School was  6.7, which is worse compared to England. The value for Horizon Primary Academy was  4.4, which is better compared to England. The value for Horton Kirby Church of England Primary School was  5.6, which is similar compared to England. The value for St Bartholomew's Catholic Primary School, Swanley was  6.5, which is worse compared to England. The value for St Mary's Church of England Voluntary Aided Primary School was 11.8, which is worse compared to England. The value for St Pauls' Church of England Voluntary Controlled Primary School was  2.4, which is better compared to England. The value for The Anthony Roper Primary School was  5.0,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3 years, up to 2022/23. In Swanley and Rural PCN, the value was 3.4 in 2020/21 and 6.4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Swanley and Rural PCN was 3.9, which is better compared to England. The value for peer group was 5.0, which is similar compared to England. The value for Dartford, Gravesham and Swanley HCP was 4.6,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21/22. The value for England was 5.  The value for Crockenhill and Well Hill ward was 4, which is better compared to England. The value for Eynsford ward was 2, which is better compared to England. The value for Farningham, Horton Kirby and South Darenth ward was 4, which is better compared to England. The value for Hextable ward was 3, which is better compared to England. The value for Swanley Christchurch and Swanley Village ward was 3, which is better compared to England. The value for Swanley St Mary's ward was 6, which is similar compared to England. The value for Swanley White Oak ward was 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Swanley and Rural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Swanley and Rural PCN was  8, which is lower compared to England. The value for peer group was 10, which is lower compared to England. The value for Dartford, Gravesham and Swanley HCP was  9,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20. The value for England was 13.  The value for Crockenhill and Well Hill ward was 8. The value for Eynsford ward was 6. The value for Farningham, Horton Kirby and South Darenth ward was 8. The value for Hextable ward was 6. The value for Swanley Christchurch and Swanley Village ward was 7. The value for Swanley St Mary's ward was 12. The value for Swanley White Oak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Swanley and Rural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Swanley and Rural PCN, the Male value was 78.9.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Swanley and Rural PCN in 2020 - 22. The value for England was 79.  The value for Crockenhill and Well Hill ward was not calculated due to small numbers, which is not compared to England. The value for Eynsford ward was not calculated due to small numbers, which is not compared to England. The value for Farningham, Horton Kirby and South Darenth ward was 79, which is similar compared to England. The value for Hextable ward was 76, which is similar compared to England. The value for Swanley Christchurch and Swanley Village ward was 80, which is similar compared to England. The value for Swanley St Mary's ward was 77, which is similar compared to England. The value for Swanley White Oak ward was 7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Swanley and Rural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Swanley and Rural PCN, the Female value was 83.2.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Swanley and Rural PCN in 2020 - 22. The value for England was 83.  The value for Crockenhill and Well Hill ward was not calculated due to small numbers, which is not compared to England. The value for Eynsford ward was not calculated due to small numbers, which is not compared to England. The value for Farningham, Horton Kirby and South Darenth ward was 82, which is similar compared to England. The value for Hextable ward was 83, which is similar compared to England. The value for Swanley Christchurch and Swanley Village ward was 84, which is similar compared to England. The value for Swanley St Mary's ward was 81, which is similar compared to England. The value for Swanley White Oak ward was 8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Swanley and Rural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Swanley and Rural PCN was 13, which is lower compared to England. The value for peer group was 16, which is higher compared to England. The value for Dartford, Gravesham and Swanley HCP was 15, which is simila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wanley and Rural PCN in 2022/23 compared to England. The value for England was 15. The value for Braeside Surgery was 10, which is lower compared to England. The value for The Cedars Surgery was 1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years, up to 2022/23. In Swanley and Rural PCN, the value was 16 in 2018/19 and 13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Swanley and Rural PCN was 40, which is similar compared to England. The value for peer group was 37, which is similar compared to England. The value for Dartford, Gravesham and Swanley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21/22 - 23/24. The value for England was 37.  The value for Crockenhill and Well Hill ward was 40. The value for Eynsford ward was not calculated due to small numbers. The value for Farningham, Horton Kirby and South Darenth ward was 30. The value for Hextable ward was 36. The value for Swanley Christchurch and Swanley Village ward was 40. The value for Swanley St Mary's ward was 44. The value for Swanley White Oak ward was 4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14 years, up to 2021/22 - 23/24. In Swanley and Rural PCN, the value was 32 in 2008/09 - 10/11 and 40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similar to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Swanley and Rural PCN was  8, which is lower compared to England. The value for peer group was 11, which is similar compared to England. The value for Dartford, Gravesham and Swanley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wanley and Rural PCN in 2022/23 compared to England. The value for England was 11. The value for Braeside Surgery was 6, which is lower compared to England. The value for The Cedars Surgery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years, up to 2022/23. In Swanley and Rural PCN, the value was  7 in 2018/19 and  8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Swanley and Rural PCN was 474, which is better compared to England. The value for peer group was 499, which is better compared to England. The value for Dartford, Gravesham and Swanley HCP was 617, which is worse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22/23. The value for England was 583.  The value for Crockenhill and Well Hill ward was 527, which is similar compared to England. The value for Eynsford ward was 673, which is similar compared to England. The value for Farningham, Horton Kirby and South Darenth ward was 699, which is similar compared to England. The value for Hextable ward was 335, which is similar compared to England. The value for Swanley Christchurch and Swanley Village ward was 376, which is better compared to England. The value for Swanley St Mary's ward was 387, which is similar compared to England. The value for Swanley White Oak ward was 60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years, up to 2022/23. In Swanley and Rural PCN, the value was 295 in 2018/19 and 474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Swanley and Rural PCN was 0.29, which is higher compared to England. The value for Dartford, Gravesham and Swanley HCP was 0.21,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wanley and Rural PCN in 2024 Q2 compared to England. The value for England was 0.21. The value for Braeside Surgery was 0.38, which is higher compared to England. The value for The Cedars Surgery was 0.27,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is 1 practice that is an outlier in Swanley and Rural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quarters, up to 2024 Q2. In Swanley and Rural PCN, the value was 0.32 in 2023 Q2 and 0.29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higher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Swanley and Rural PCN was 77, which is better compared to England. The value for peer group was 63, which is similar compared to England. The value for Dartford, Gravesham and Swanley HCP was 63,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wanley and Rural PCN in 2021/22 compared to England. The value for England was 62. The value for Braeside Surgery was 78, which is better compared to England. The value for The Cedars Surgery was 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years, up to 2021/22. In Swanley and Rural PCN, the value was 74 in 2017/18 and 77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Swanley and Rural PCN was 71, which is better compared to England. The value for peer group was 69, which is better compared to England. The value for Dartford, Gravesham and Swanley HCP was 67, which is simila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wanley and Rural PCN in 2022/23 compared to England. The value for England was 67. The value for Braeside Surgery was 76, which is better compared to England. The value for The Cedars Surgery was 6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years, up to 2022/23. In Swanley and Rural PCN, the value was 78 in 2018/19 and 71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Swanley and Rural PCN was 73, which is similar compared to England. The value for peer group was 72, which is similar compared to England. The value for Dartford, Gravesham and Swanley HCP was 70,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wanley and Rural PCN in 2022/23 compared to England. The value for England was 72. The value for Braeside Surgery was 79, which is better compared to England. The value for The Cedars Surgery was 6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years, up to 2022/23. In Swanley and Rural PCN, the value was 61 in 2018/19 and 73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Swanley and Rural PCN was 4.7, which is better compared to England. The value for peer group was 4.4, which is better compared to England. The value for Dartford, Gravesham and Swanley HCP was 5.0,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16 - 20. The value for England was 7.  The value for Crockenhill and Well Hill ward was 4. The value for Eynsford ward was not calculated due to small numbers. The value for Farningham, Horton Kirby and South Darenth ward was 4. The value for Hextable ward was 5. The value for Swanley Christchurch and Swanley Village ward was 3. The value for Swanley St Mary's ward was 7. The value for Swanley White Oak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Swanley and Rural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Swanley and Rural PCN was  928, which is worse compared to England. The value for peer group was 1085, which is worse compared to England. The value for Dartford, Gravesham and Swanley HCP was 1255,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22/23. The value for England was 795.  The value for Crockenhill and Well Hill ward was 817, which is similar compared to England. The value for Eynsford ward was 1032, which is worse compared to England. The value for Farningham, Horton Kirby and South Darenth ward was 1083, which is worse compared to England. The value for Hextable ward was 987, which is worse compared to England. The value for Swanley Christchurch and Swanley Village ward was 934, which is worse compared to England. The value for Swanley St Mary's ward was 882, which is similar compared to England. The value for Swanley White Oak ward was 92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years, up to 2022/23. In Swanley and Rural PCN, the value was 581 in 2018/19 and 928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Swanley and Rural PCN was  74, which is similar compared to England. The value for peer group was 105, which is similar compared to England. The value for Dartford, Gravesham and Swanley HCP was 115,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20/21 - 22/23. The value for England was 110.  The value for Crockenhill and Well Hill ward was not compared to England. The value for Eynsford ward was not compared to England. The value for Farningham, Horton Kirby and South Darenth ward was not compared to England. The value for Hextable ward was not compared to England. The value for Swanley Christchurch and Swanley Village ward was not compared to England. The value for Swanley St Mary's ward was not compared to England. The value for Swanley White Oak ward was 21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years, up to 2020/21 - 22/23. In Swanley and Rural PCN, the value was 104 in 2016/17 - 18/19 and  74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Swanley and Rural PCN was 328, which is similar compared to England. The value for peer group was 378, which is worse compared to England. The value for Dartford, Gravesham and Swanley HCP was 190,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22/23. The value for England was 319.  The value for Crockenhill and Well Hill ward was not compared to England. The value for Eynsford ward was not compared to England. The value for Farningham, Horton Kirby and South Darenth ward was not compared to England. The value for Hextable ward was not compared to England. The value for Swanley Christchurch and Swanley Village ward was not compared to England. The value for Swanley St Mary's ward was not compared to England. The value for Swanley White Oak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years, up to 2022/23. In Swanley and Rural PCN, the value was 230 in 2018/19 and 328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Swanley and Rural PCN for several indicators. Indicator 1. CHD (all ages). In 2023/24, the value for Swanley and Rural PCN was 3.0 and the value for England was 3.0. The value for Braeside Surgery was 3.4, which is similar compared to England. The value for The Cedars Surgery was 2.9, which is similar compared to England.   Indicator 2. Stroke (all ages). In 2023/24, the value for Swanley and Rural PCN was 2.3 and the value for England was 1.9. The value for Braeside Surgery was 2.6, which is higher compared to England. The value for The Cedars Surgery was 2.2, which is higher compared to England.   Indicator 3. PAD (all ages). In 2023/24, the value for Swanley and Rural PCN was 0.6 and the value for England was 0.6. The value for Braeside Surgery was 0.5, which is similar compared to England. The value for The Cedars Surgery was 0.6, which is similar compared to England.   Indicator 4. Heart failure (all ages). In 2023/24, the value for Swanley and Rural PCN was 1.3 and the value for England was 1.1. The value for Braeside Surgery was 1.2, which is similar compared to England. The value for The Cedars Surgery was 1.3, which is higher compared to England.   Indicator 5. Atrial fibrillation (all ages). In 2023/24, the value for Swanley and Rural PCN was 2.8 and the value for England was 2.2. The value for Braeside Surgery was 3.2, which is higher compared to England. The value for The Cedars Surgery was 2.7, which is higher compared to England.   Indicator 6. Hypertension (all ages). In 2023/24, the value for Swanley and Rural PCN was 15.7 and the value for England was 14.8. The value for Braeside Surgery was 15.1, which is similar compared to England. The value for The Cedars Surgery was 15.8, which is higher compared to England.   Indicator 7. Smoking (15+). In 2022/23, the value for Swanley and Rural PCN was 13.1 and the value for England was 14.7. The value for Braeside Surgery was 10.0, which is lower compared to England. The value for The Cedars Surgery was 14.4, which is similar compared to England.   Indicator 8. CKD (18+). In 2023/24, the value for Swanley and Rural PCN was 4.2 and the value for England was 4.4. The value for Braeside Surgery was 3.3, which is lower compared to England. The value for The Cedars Surgery was 4.4,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Swanley and Rural PCN for several indicators. Indicator 1. Cancer (all ages). In 23/24, the value for Swanley and Rural PCN was 4.6 and the value for England was 3.6. The value for Braeside Surgery was 5.1, which is higher compared to England. The value for The Cedars Surgery was 4.4, which is higher compared to England.   Indicator 2. Diabetes (17+ yrs). In 23/24, the value for Swanley and Rural PCN was 8.0 and the value for England was 7.7. The value for Braeside Surgery was 6.3, which is lower compared to England. The value for The Cedars Surgery was 8.4, which is higher compared to England.   Indicator 3. COPD (all ages). In 23/24, the value for Swanley and Rural PCN was 2.2 and the value for England was 1.9. The value for Braeside Surgery was 2.1, which is similar compared to England. The value for The Cedars Surgery was 2.2,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Swanley and Rural PCN for several indicators. Indicator 1. Serious Mental Illness (all ages). In 23/24, the value for Swanley and Rural PCN was 1.0 and the value for England was 1.0. The value for Braeside Surgery was 0.8, which is similar compared to England. The value for The Cedars Surgery was 1.1, which is similar compared to England.   Indicator 2. Depression (18+ yrs) - retired after 2022/23. In 22/23, the value for Swanley and Rural PCN was 15.1 and the value for England was 13.2. The value for Braeside Surgery was 10.4, which is lower compared to England. The value for The Cedars Surgery was 17.2, which is higher compared to England.   Indicator 3. Dementia (all ages). In 23/24, the value for Swanley and Rural PCN was 0.9 and the value for England was 0.8. The value for Braeside Surgery was 1.2, which is higher compared to England. The value for The Cedars Surgery was 0.8,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Swanley and Rural PCN was 789, which is similar compared to England. The value for peer group was 911, which is worse compared to England. The value for Dartford, Gravesham and Swanley HCP was 922,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22/23. The value for England was 856.  The value for Crockenhill and Well Hill ward was not compared to England. The value for Eynsford ward was 687, which is similar compared to England. The value for Farningham, Horton Kirby and South Darenth ward was 685, which is similar compared to England. The value for Hextable ward was 693, which is similar compared to England. The value for Swanley Christchurch and Swanley Village ward was 693, which is similar compared to England. The value for Swanley St Mary's ward was 1004, which is similar compared to England. The value for Swanley White Oak ward was 106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9 years, up to 2022/23. In Swanley and Rural PCN, the value was 669 in 2014/15 and 789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Swanley and Rural PCN was 332, which is similar compared to England. The value for peer group was 376, which is worse compared to England. The value for Dartford, Gravesham and Swanley HCP was 357, which is simila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20 - 22. The value for England was 355.  The value for Crockenhill and Well Hill ward was 278, which is similar compared to England. The value for Eynsford ward was not compared to England. The value for Farningham, Horton Kirby and South Darenth ward was 318, which is similar compared to England. The value for Hextable ward was 409, which is similar compared to England. The value for Swanley Christchurch and Swanley Village ward was 234, which is better compared to England. The value for Swanley St Mary's ward was 452, which is similar compared to England. The value for Swanley White Oak ward was 40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4 years, up to 2020 - 22. In Swanley and Rural PCN, the value was 296 in 2017 - 19 and 332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Swanley and Rural PCN, the Cancer mortality (under 75 yrs) value was 111.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Swanley and Rural PCN in 2020 - 22. The value for England was 123.  The value for Crockenhill and Well Hill ward was not compared to England. The value for Eynsford ward was not compared to England. The value for Farningham, Horton Kirby and South Darenth ward was 72, which is similar compared to England. The value for Hextable ward was 108, which is similar compared to England. The value for Swanley Christchurch and Swanley Village ward was 106, which is similar compared to England. The value for Swanley St Mary's ward was 141, which is similar compared to England. The value for Swanley White Oak ward was 14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wanley and Rural PCN, the Circulatory mortality (under 75 yrs) value was 63.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Swanley and Rural PCN in 2020 - 22. The value for England was 123.  The value for Crockenhill and Well Hill ward was not compared to England. The value for Eynsford ward was not compared to England. The value for Farningham, Horton Kirby and South Darenth ward was 72, which is similar compared to England. The value for Hextable ward was 108, which is similar compared to England. The value for Swanley Christchurch and Swanley Village ward was 106, which is similar compared to England. The value for Swanley St Mary's ward was 141, which is similar compared to England. The value for Swanley White Oak ward was 14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Swanley and Rural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Swanley and Rural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Swanley and Rural PCN, the Osteoporosis prev 50+ [%] value was 0.7.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Swanley and Rural PCN in 2023/24 compared to England. The value for England was 1.1. The value for Braeside Surgery was 0.9, which is similar compared to England. The value for The Cedars Surgery was 0.7,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wanley and Rural PCN, the Hip fracture hospital admissions 65+ value was 101.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Swanley and Rural PCN in 2016/17 - 20/21. The value for England was 100.  The value for Crockenhill and Well Hill ward was 118, which is similar compared to England. The value for Eynsford ward was 149, which is similar compared to England. The value for Farningham, Horton Kirby and South Darenth ward was 86, which is similar compared to England. The value for Hextable ward was 134, which is similar compared to England. The value for Swanley Christchurch and Swanley Village ward was 100, which is similar compared to England. The value for Swanley St Mary's ward was 83, which is similar compared to England. The value for Swanley White Oak ward was 8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Swanley and Rural PCN is lower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Swanley and Rural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Swanley and Rural PCN is in Dartford, Gravesham and Swanley HCP. The PCN is in the local authority districts of Dartford and Sevenoaks. The PCN covers the following wards: Wilmington, Sutton-at-Hone and Hawley, Crockenhill and Well Hill, Eynsford, Farningham, Horton Kirby and South Darenth, Hextable, Swanley Christchurch and Swanley Village, Swanley St Mary's, and Swanley White Oak."/>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2 GP practices in Swanley and Rural PCN: River Darent Medical Group and Swanley Medical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0 primary schools in Swanley and Rural PCN: Crockenhill Primary School, Downsview Community Primary School, Hextable Primary School, High Firs Primary School, Horizon Primary Academy, Horton Kirby Church of England Primary School, St Bartholomew's Catholic Primary School, Swanley, St Mary's Church of England Voluntary Aided Primary School, St Pauls' Church of England Voluntary Controlled Primary School, and The Anthony Roper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830</TotalTime>
  <Words>4324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Swanley and Rural PCN</vt:lpstr>
      <vt:lpstr>Summary: Swanley and Rural</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