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Dartford Model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Dartford Model PCN. The total population of Dartford Model PCN is 34,144. In Dartford Model PCN, 18.7% of children are aged under 15 compared to 16.3% in England. In Dartford Model PCN, 66.5% of people are aged 15 to 64 compared to 66.0% in England. In Dartford Model PCN, 14.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Dartford Model PCN in July 2019. There are 6 LSOAs in the 9.4 - 20.7 value range. There are 9 LSOAs in the 20.7 - 27 value range. There are 5 LSOAs in the 27 - 34.1 value range. There are 5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Dartford Model PCN compared to Kent and Medway ICS. In Dartford Model PCN, 81.9% of the population were from the White British ethnic group compared to 89.2% in Kent and Medway ICS. In Dartford Model PCN, 3.8% of the population were from the White other ethnic group compared to 3.8% in Kent and Medway ICS. In Dartford Model PCN, 2.1% of the population were from the Mixed ethnic group compared to 1.6% in Kent and Medway ICS. In Dartford Model PCN, 7.7% of the population were from the Asian ethnic group compared to 3.5% in Kent and Medway ICS. In Dartford Model PCN, 3.4% of the population were from the Black ethnic group compared to 1.3% in Kent and Medway ICS. In Dartford Model PCN, 1.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Dartford Model PCN compared to Kent and Medway ICS as reported in the 2011 Census. In Dartford Model PCN, 93.4% of the population spoke English as their main language compared to 95.2% in Kent and Medway ICS. In Dartford Model PCN, 0.9% of the population spoke Polish as their main language compared to 0.7% in Kent and Medway ICS. In Dartford Model PCN, 0.7% of the population spoke Panjabi as their main language compared to 0.3% in Kent and Medway ICS. In Dartford Model PCN, 0.5% of the population spoke Tamil as their main language compared to 0.1% in Kent and Medway ICS. In Dartford Model PCN, 0.4% of the population spoke Bengali as their main language compared to 0.2% in Kent and Medway ICS. In Dartford Model PCN, 0.3% of the population spoke Turkish as their main language compared to 0.1% in Kent and Medway ICS. In Dartford Model PCN, 0.2% of the population spoke French as their main language compared to 0.2% in Kent and Medway ICS. In Dartford Model PCN, 0.2% of the population spoke Russian as their main language compared to 0.1% in Kent and Medway ICS. In Dartford Model PCN, 0.2% of the population spoke Lithuanian as their main language compared to 0.2% in Kent and Medway ICS. In Dartford Model PCN, 0.2% of the population spoke Tagalog/Filipino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Dartford Model PCN compared to Kent and Medway ICS. In Dartford Model PCN, 3.8% of the population were from the White other ethnic group compared to 3.8% in Kent and Medway ICS. In Dartford Model PCN, 2.1% of the population were from the Mixed ethnic group compared to 1.6% in Kent and Medway ICS. In Dartford Model PCN, 7.7% of the population were from the Asian ethnic group compared to 3.5% in Kent and Medway ICS. In Dartford Model PCN, 3.4% of the population were from the Black ethnic group compared to 1.3% in Kent and Medway ICS. In Dartford Model PCN, 1.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Dartford Model PCN compared to Kent and Medway ICS as reported in the 2011 Census. In Dartford Model PCN, 0.9% of the population spoke Polish as their main language compared to 0.7% in Kent and Medway ICS. In Dartford Model PCN, 0.7% of the population spoke Panjabi as their main language compared to 0.3% in Kent and Medway ICS. In Dartford Model PCN, 0.5% of the population spoke Tamil as their main language compared to 0.1% in Kent and Medway ICS. In Dartford Model PCN, 0.4% of the population spoke Bengali as their main language compared to 0.2% in Kent and Medway ICS. In Dartford Model PCN, 0.3% of the population spoke Turkish as their main language compared to 0.1% in Kent and Medway ICS. In Dartford Model PCN, 0.2% of the population spoke French as their main language compared to 0.2% in Kent and Medway ICS. In Dartford Model PCN, 0.2% of the population spoke Russian as their main language compared to 0.1% in Kent and Medway ICS. In Dartford Model PCN, 0.2% of the population spoke Lithuanian as their main language compared to 0.2% in Kent and Medway ICS. In Dartford Model PCN, 0.2% of the population spoke Tagalog/Filipino as their main language compared to 0.1% in Kent and Medway ICS. In Dartford Model PCN, 0.2%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Dartford Model PCN compared to Kent and Medway ICS. In Dartford Model PCN, 49.3% of pupils were from the White British/Irish ethnic group compared to 72.3% in Kent and Medway ICS. In Dartford Model PCN, 8.4% of pupils were from the White other ethnic group compared to 8.2% in Kent and Medway ICS. In Dartford Model PCN, 8.1% of pupils were from the Mixed ethnic group compared to 6.5% in Kent and Medway ICS. In Dartford Model PCN, 16.9% of pupils were from the Asian ethnic group compared to 5.4% in Kent and Medway ICS. In Dartford Model PCN, 13.7% of pupils were from the Black ethnic group compared to 5% in Kent and Medway ICS. In Dartford Model PCN, 2.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- 70% of pupils in Dartford Model.
- 86% of pupils in Kent and Medway. 
Other than English as first language: 
- 29.9% of pupils in Dartford Model.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Dartford Model PCN. In Dartford Model PCN, 1 (or 4%) of 25 LSOAs are in the most deprived 20% of areas nationally. These most deprived LSOAs can be found in the following wards: Princes.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Dartford Model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531818136"/>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234834979"/>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Dartford Model PCN, as well the 7 domains of deprivation which combine to create the IMD 2019. For overall deprivation (IMD 2019), 4% of LSOAs in Dartford Model PCN are in the most deprived 20% in England. For the Income Domain, 4% of LSOAs in Dartford Model PCN are in the most deprived 20% in England. For the Employment Domain, 4% of LSOAs in Dartford Model PCN are in the most deprived 20% in England. For the Education, Skills and Training Domain, 4% of LSOAs in Dartford Model PCN are in the most deprived 20% in England. For the Health Deprivation and Disability Domain, 0% of LSOAs in Dartford Model PCN are in the most deprived 20% in England. For the Crime Domain, 36% of LSOAs in Dartford Model PCN are in the most deprived 20% in England. For the Barriers to Housing and Services Domain, 20% of LSOAs in Dartford Model PCN are in the most deprived 20% in England. For the Living Environment Domain, 32% of LSOAs in Dartford Mode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Dartford Model PCN was 6.5,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Dartford Model PCN in 2022/23 compared to England. The value for England was 5.9. The value for Dartford Primary Academy was 7.5, which is worse compared to England. The value for Fleetdown Primary Academy was 4.6, which is better compared to England. The value for Oakfield Primary Academy was 9.0, which is worse compared to England. The value for Our Lady's Catholic Primary School, Dartford was 5.0, which is better compared to England. The value for The Brent Primary School was 8.2, which is worse compared to England. The value for The Gateway Primary Academy was 4.6, which is better compared to England. The value for Wentworth Primary School was 6.2, which is worse compared to England. The value for West Hill Primary Academy was 4.4, which is better compared to England. The value for Westgate Primary School was 6.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3 years, up to 2022/23. In Dartford Model PCN, the value was 4.3 in 2020/21 and 6.5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Dartford Model PCN was 3.9, which is better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1/22. The value for England was 5.  The value for Brent ward was 3, which is better compared to England. The value for Heath ward was 2, which is better compared to England. The value for Newtown ward was 5, which is similar compared to England. The value for Princes ward was 5, which is similar compared to England. The value for Stone House ward was 5, which is similar compared to England. The value for Town ward was 8, which is worse compared to England. The value for West Hill ward was 3, which is better compared to England. The value for Wilmington, Sutton-at-Hone and Hawley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Dartford Model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Dartford Model PCN was  9,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0. The value for England was 13.  The value for Brent ward was 8. The value for Heath ward was 7. The value for Newtown ward was 9. The value for Princes ward was 15. The value for Stone House ward was 10. The value for Town ward was 7. The value for West Hill ward was 7. The value for Wilmington, Sutton-at-Hone and Hawley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Dartford Model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artford Model PCN, the Male value was 78.9.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Dartford Model PCN in 2020 - 22. The value for England was 79.  The value for Brent ward was 77, which is similar compared to England. The value for Heath ward was 81, which is better compared to England. The value for Newtown ward was 79, which is similar compared to England. The value for Princes ward was 77, which is similar compared to England. The value for Stone House ward was 77, which is similar compared to England. The value for Town ward was not calculated due to small numbers, which is not compared to England. The value for West Hill ward was 82, which is better compared to England. The value for Wilmington, Sutton-at-Hone and Hawley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Dartford Model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Dartford Model PCN, the Female value was 82.5.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Dartford Model PCN in 2020 - 22. The value for England was 83.  The value for Brent ward was 80, which is worse compared to England. The value for Heath ward was 85, which is better compared to England. The value for Newtown ward was 86, which is similar compared to England. The value for Princes ward was 81, which is similar compared to England. The value for Stone House ward was 80, which is worse compared to England. The value for Town ward was not calculated due to small numbers, which is not compared to England. The value for West Hill ward was 85, which is better compared to England. The value for Wilmington, Sutton-at-Hone and Hawley ward was 8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Dartford Model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Dartford Model PCN was 15, which is simila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2/23 compared to England. The value for England was 15. The value for Dartford East Health Centre was 15, which is similar compared to England. The value for Lowfield Medical Centre was 17, which is higher compared to England. The value for The Wellcome Practice was 13,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17 in 2018/19 and 15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Dartford Model PCN was 39, which is similar compared to England. The value for peer group was 37,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1/22 - 23/24. The value for England was 37.  The value for Brent ward was 38. The value for Heath ward was 33. The value for Newtown ward was 39. The value for Princes ward was 45. The value for Stone House ward was 40. The value for Town ward was 45. The value for West Hill ward was 36. The value for Wilmington, Sutton-at-Hone and Hawley ward was 3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14 years, up to 2021/22 - 23/24. In Dartford Model PCN, the value was 37 in 2008/09 - 10/11 and 39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Dartford Model PCN was 19, which is highe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2/23 compared to England. The value for England was 11. The value for Dartford East Health Centre was 19, which is higher compared to England. The value for Lowfield Medical Centre was 20, which is higher compared to England. The value for The Wellcome Practice was 1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9 in 2018/19 and 19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Dartford Model PCN was 601, which is similar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2/23. The value for England was 583.  The value for Brent ward was 446, which is similar compared to England. The value for Heath ward was 421, which is similar compared to England. The value for Newtown ward was 1044, which is worse compared to England. The value for Princes ward was 1288, which is worse compared to England. The value for Stone House ward was 794, which is worse compared to England. The value for Town ward was 657, which is similar compared to England. The value for West Hill ward was 215, which is better compared to England. The value for Wilmington, Sutton-at-Hone and Hawley ward was 24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artford Mode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315 in 2018/19 and 601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Dartford Model PCN was 0.14, which is lower compared to England. The value for Dartford, Gravesham and Swanley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4 Q2 compared to England. The value for England was 0.21. The value for Dartford East Health Centre was 0.17, which is lower compared to England. The value for Lowfield Medical Centre was 0.08, which is lower compared to England. The value for The Wellcome Practice was 0.15,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quarters, up to 2024 Q2. In Dartford Model PCN, the value was 0.17 in 2023 Q2 and 0.14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Dartford Model PCN was 59, which is worse compared to England. The value for peer group was 63, which is similar compared to England. The value for Dartford, Gravesham and Swanley HCP was 63,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1/22 compared to England. The value for England was 62. The value for Dartford East Health Centre was 56, which is worse compared to England. The value for Lowfield Medical Centre was 56, which is worse compared to England. The value for The Wellcome Practice was 6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1/22. In Dartford Model PCN, the value was 74 in 2017/18 and 59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Dartford Model PCN was 68, which is similar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2/23 compared to England. The value for England was 67. The value for Dartford East Health Centre was 65, which is similar compared to England. The value for Lowfield Medical Centre was 78, which is better compared to England. The value for The Wellcome Practice was 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71 in 2018/19 and 68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Dartford Model PCN was 69, which is worse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2/23 compared to England. The value for England was 72. The value for Dartford East Health Centre was 69, which is similar compared to England. The value for Lowfield Medical Centre was 68, which is similar compared to England. The value for The Wellcome Practice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55 in 2018/19 and 69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Dartford Model PCN was 5.0,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16 - 20. The value for England was 7.  The value for Brent ward was 6. The value for Heath ward was 6. The value for Newtown ward was 5. The value for Princes ward was 5. The value for Stone House ward was 5. The value for Town ward was 4. The value for West Hill ward was 4. The value for Wilmington, Sutton-at-Hone and Hawley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Dartford Model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Dartford Model PCN was 1090,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2/23. The value for England was 795.  The value for Brent ward was 1146, which is worse compared to England. The value for Heath ward was 913, which is worse compared to England. The value for Newtown ward was 1098, which is worse compared to England. The value for Princes ward was 1199, which is worse compared to England. The value for Stone House ward was 1519, which is worse compared to England. The value for Town ward was 279, which is better compared to England. The value for West Hill ward was 830, which is similar compared to England. The value for Wilmington, Sutton-at-Hone and Hawley ward was 84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733 in 2018/19 and 1090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Dartford Model PCN was 104,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0/21 - 22/23. The value for England was 110.  The value for Brent ward was not compared to England. The value for Heath ward was not compared to England. The value for Newtown ward was not compared to England. The value for Princes ward was not compared to England. The value for Stone House ward was not compared to England. The value for Town ward was not compared to England. The value for West Hill ward was 152, which is similar compared to England. The value for Wilmington, Sutton-at-Hone and Hawle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0/21 - 22/23. In Dartford Model PCN, the value was 109 in 2016/17 - 18/19 and 10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Dartford Model PCN was 114, which is not compared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2/23. The value for England was 319.  The value for Brent ward was not compared to England. The value for Heath ward was not compared to England. The value for Newtown ward was not compared to England. The value for Princes ward was not compared to England. The value for Stone House ward was not compared to England. The value for Town ward was not compared to England. The value for West Hill ward was not compared to England. The value for Wilmington, Sutton-at-Hone and Hawle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500 in 2018/19 and 114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Dartford Model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artford Model PCN for several indicators. Indicator 1. CHD (all ages). In 2023/24, the value for Dartford Model PCN was 2.3 and the value for England was 3.0. The value for Dartford East Health Centre was 2.0, which is lower compared to England. The value for Lowfield Medical Centre was 2.2, which is lower compared to England. The value for The Wellcome Practice was 2.7, which is similar compared to England.   Indicator 2. Stroke (all ages). In 2023/24, the value for Dartford Model PCN was 1.6 and the value for England was 1.9. The value for Dartford East Health Centre was 1.4, which is lower compared to England. The value for Lowfield Medical Centre was 1.5, which is similar compared to England. The value for The Wellcome Practice was 2.0, which is similar compared to England.   Indicator 3. PAD (all ages). In 2023/24, the value for Dartford Model PCN was 0.3 and the value for England was 0.6. The value for Dartford East Health Centre was 0.3, which is lower compared to England. The value for Lowfield Medical Centre was 0.4, which is similar compared to England. The value for The Wellcome Practice was 0.4, which is similar compared to England.   Indicator 4. Heart failure (all ages). In 2023/24, the value for Dartford Model PCN was 0.8 and the value for England was 1.1. The value for Dartford East Health Centre was 0.7, which is lower compared to England. The value for Lowfield Medical Centre was 0.9, which is similar compared to England. The value for The Wellcome Practice was 1.0, which is similar compared to England.   Indicator 5. Atrial fibrillation (all ages). In 2023/24, the value for Dartford Model PCN was 1.7 and the value for England was 2.2. The value for Dartford East Health Centre was 1.5, which is lower compared to England. The value for Lowfield Medical Centre was 1.7, which is similar compared to England. The value for The Wellcome Practice was 2.0, which is similar compared to England.   Indicator 6. Hypertension (all ages). In 2023/24, the value for Dartford Model PCN was 16.5 and the value for England was 14.8. The value for Dartford East Health Centre was 15.8, which is higher compared to England. The value for Lowfield Medical Centre was 15.6, which is similar compared to England. The value for The Wellcome Practice was 18.0, which is higher compared to England.   Indicator 7. Smoking (15+). In 2022/23, the value for Dartford Model PCN was 14.9 and the value for England was 14.7. The value for Dartford East Health Centre was 15.5, which is similar compared to England. The value for Lowfield Medical Centre was 16.7, which is higher compared to England. The value for The Wellcome Practice was 13.2, which is lower compared to England.   Indicator 8. CKD (18+). In 2023/24, the value for Dartford Model PCN was 4.9 and the value for England was 4.4. The value for Dartford East Health Centre was 4.1, which is similar compared to England. The value for Lowfield Medical Centre was 4.7, which is similar compared to England. The value for The Wellcome Practice was 6.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artford Model PCN for several indicators. Indicator 1. Cancer (all ages). In 23/24, the value for Dartford Model PCN was 3.1 and the value for England was 3.6. The value for Dartford East Health Centre was 2.5, which is lower compared to England. The value for Lowfield Medical Centre was 3.0, which is similar compared to England. The value for The Wellcome Practice was 3.9, which is similar compared to England.   Indicator 2. Diabetes (17+ yrs). In 23/24, the value for Dartford Model PCN was 8.6 and the value for England was 7.7. The value for Dartford East Health Centre was 8.4, which is similar compared to England. The value for Lowfield Medical Centre was 9.0, which is higher compared to England. The value for The Wellcome Practice was 8.5, which is similar compared to England.   Indicator 3. COPD (all ages). In 23/24, the value for Dartford Model PCN was 1.8 and the value for England was 1.9. The value for Dartford East Health Centre was 1.7, which is similar compared to England. The value for Lowfield Medical Centre was 2.2, which is similar compared to England. The value for The Wellcome Practice was 1.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artford Model PCN for several indicators. Indicator 1. Serious Mental Illness (all ages). In 23/24, the value for Dartford Model PCN was 0.8 and the value for England was 1.0. The value for Dartford East Health Centre was 0.7, which is lower compared to England. The value for Lowfield Medical Centre was 0.7, which is similar compared to England. The value for The Wellcome Practice was 1.1, which is similar compared to England.   Indicator 2. Depression (18+ yrs) - retired after 2022/23. In 22/23, the value for Dartford Model PCN was 12.8 and the value for England was 13.2. The value for Dartford East Health Centre was 9.7, which is lower compared to England. The value for Lowfield Medical Centre was 15.4, which is higher compared to England. The value for The Wellcome Practice was 15.2, which is higher compared to England.   Indicator 3. Dementia (all ages). In 23/24, the value for Dartford Model PCN was 0.7 and the value for England was 0.8. The value for Dartford East Health Centre was 0.4, which is lower compared to England. The value for Lowfield Medical Centre was 0.8, which is similar compared to England. The value for The Wellcome Practice was 1.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Dartford Model PCN was 833, which is similar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2/23. The value for England was 856.  The value for Brent ward was 602, which is better compared to England. The value for Heath ward was 640, which is similar compared to England. The value for Newtown ward was 1037, which is similar compared to England. The value for Princes ward was 1123, which is similar compared to England. The value for Stone House ward was 1497, which is worse compared to England. The value for Town ward was 427, which is similar compared to England. The value for West Hill ward was 708, which is similar compared to England. The value for Wilmington, Sutton-at-Hone and Hawley ward was 72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9 years, up to 2022/23. In Dartford Model PCN, the value was  794 in 2014/15 and  833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Dartford Model PCN was 354, which is similar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0 - 22. The value for England was 355.  The value for Brent ward was 377, which is similar compared to England. The value for Heath ward was 321, which is similar compared to England. The value for Newtown ward was 237, which is similar compared to England. The value for Princes ward was 449, which is similar compared to England. The value for Stone House ward was 535, which is worse compared to England. The value for Town ward was 796, which is worse compared to England. The value for West Hill ward was 247, which is better compared to England. The value for Wilmington, Sutton-at-Hone and Hawley ward was 33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Dartford Mode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4 years, up to 2020 - 22. In Dartford Model PCN, the value was 322 in 2017 - 19 and 354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artford Model PCN, the Cancer mortality (under 75 yrs) value was 121.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Dartford Model PCN in 2020 - 22. The value for England was 123.  The value for Brent ward was 75, which is similar compared to England. The value for Heath ward was 125, which is similar compared to England. The value for Newtown ward was 93, which is similar compared to England. The value for Princes ward was 152, which is similar compared to England. The value for Stone House ward was 96, which is similar compared to England. The value for Town ward was not compared to England. The value for West Hill ward was 81, which is similar compared to England. The value for Wilmington, Sutton-at-Hone and Hawley ward was 15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artford Model PCN, the Circulatory mortality (under 75 yrs) value was 67.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Dartford Model PCN in 2020 - 22. The value for England was 123.  The value for Brent ward was 75, which is similar compared to England. The value for Heath ward was 125, which is similar compared to England. The value for Newtown ward was 93, which is similar compared to England. The value for Princes ward was 152, which is similar compared to England. The value for Stone House ward was 96, which is similar compared to England. The value for Town ward was not compared to England. The value for West Hill ward was 81, which is similar compared to England. The value for Wilmington, Sutton-at-Hone and Hawley ward was 158,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Dartford Model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Dartford Model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artford Model PCN, the Osteoporosis prev 50+ [%] value was 0.8.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Dartford Model PCN in 2023/24 compared to England. The value for England was 1.1. The value for Dartford East Health Centre was 0.2, which is lower compared to England. The value for Lowfield Medical Centre was 1.2, which is similar compared to England. The value for The Wellcome Practice was 1.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artford Model PCN, the Hip fracture hospital admissions 65+ value was 105.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Dartford Model PCN in 2016/17 - 20/21. The value for England was 100.  The value for Brent ward was 157, which is worse compared to England. The value for Heath ward was 110, which is similar compared to England. The value for Newtown ward was 68, which is similar compared to England. The value for Princes ward was 103, which is similar compared to England. The value for Stone House ward was 92, which is similar compared to England. The value for Town ward was not calculated due to small numbers, which is not compared to England. The value for West Hill ward was 86, which is similar compared to England. The value for Wilmington, Sutton-at-Hone and Hawley ward was 120,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Dartford Model PCN is similar to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Dartford Model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Dartford Model PCN is in Dartford, Gravesham and Swanley HCP. The PCN is in the local authority district of Dartford. The PCN covers the following wards: Newtown, Brent, Heath, Stone House, Princes, Wilmington, Sutton-at-Hone and Hawley, Town, and West Hill."/>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Dartford Model PCN: Dr CJ Shimmins and Partners, Lowfield Medical Centre, and The Wellcome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9 primary schools in Dartford Model PCN: Fleetdown Primary Academy, Leigh Academy Dartford, Oakfield Primary Academy, Our Lady's Catholic Primary School, Dartford, The Brent Primary School, The Gateway Primary Academy, Wentworth Primary School, West Hill Primary Academy, and Westgate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827</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Dartford Model PCN</vt:lpstr>
      <vt:lpstr>Summary: Dartford Model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