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The Ridge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The Ridge PCN. The total population of The Ridge PCN is 36,544. In The Ridge PCN, 16.5% of children are aged under 15 compared to 16.3% in England. In The Ridge PCN, 59.7% of people are aged 15 to 64 compared to 66.0% in England. In The Ridge PCN, 23.8%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The Ridge PCN in July 2019. There are 10 LSOAs in the 9.4 - 20.7 value range. There are 7 LSOAs in the 20.7 - 27 value range. There are 2 LSOAs in the 27 - 34.1 value range. There are 0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The Ridge PCN compared to Kent and Medway ICS. In The Ridge PCN, 93.7% of the population were from the White British ethnic group compared to 89.2% in Kent and Medway ICS. In The Ridge PCN, 3% of the population were from the White other ethnic group compared to 3.8% in Kent and Medway ICS. In The Ridge PCN, 1.2% of the population were from the Mixed ethnic group compared to 1.6% in Kent and Medway ICS. In The Ridge PCN, 1.4% of the population were from the Asian ethnic group compared to 3.5% in Kent and Medway ICS. In The Ridge PCN, 0.5% of the population were from the Black ethnic group compared to 1.3% in Kent and Medway ICS. In The Ridge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The Ridge PCN compared to Kent and Medway ICS as reported in the 2011 Census. In The Ridge PCN, 96.8% of the population spoke English as their main language compared to 95.2% in Kent and Medway ICS. In The Ridge PCN, 0.9% of the population spoke Polish as their main language compared to 0.7% in Kent and Medway ICS. In The Ridge PCN, 0.2% of the population spoke Nepalese as their main language compared to 0.4% in Kent and Medway ICS. In The Ridge PCN, 0.2% of the population spoke French as their main language compared to 0.2% in Kent and Medway ICS. In The Ridge PCN, 0.1% of the population spoke Lithuanian as their main language compared to 0.2% in Kent and Medway ICS. In The Ridge PCN, 0.1% of the population spoke All other Chinese as their main language compared to 0.2% in Kent and Medway ICS. In The Ridge PCN, 0.1% of the population spoke Hungarian as their main language compared to 0.1% in Kent and Medway ICS. In The Ridge PCN, 0.1% of the population spoke Portuguese as their main language compared to 0.1% in Kent and Medway ICS. In The Ridge PCN, 0.1% of the population spoke Bulgarian as their main language compared to 0.1% in Kent and Medway ICS. In The Ridge PCN, 0.1% of the population spoke Russ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The Ridge PCN compared to Kent and Medway ICS. In The Ridge PCN, 3% of the population were from the White other ethnic group compared to 3.8% in Kent and Medway ICS. In The Ridge PCN, 1.2% of the population were from the Mixed ethnic group compared to 1.6% in Kent and Medway ICS. In The Ridge PCN, 1.4% of the population were from the Asian ethnic group compared to 3.5% in Kent and Medway ICS. In The Ridge PCN, 0.5% of the population were from the Black ethnic group compared to 1.3% in Kent and Medway ICS. In The Ridge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The Ridge PCN compared to Kent and Medway ICS as reported in the 2011 Census. In The Ridge PCN, 0.9% of the population spoke Polish as their main language compared to 0.7% in Kent and Medway ICS. In The Ridge PCN, 0.2% of the population spoke Nepalese as their main language compared to 0.4% in Kent and Medway ICS. In The Ridge PCN, 0.2% of the population spoke French as their main language compared to 0.2% in Kent and Medway ICS. In The Ridge PCN, 0.1% of the population spoke Lithuanian as their main language compared to 0.2% in Kent and Medway ICS. In The Ridge PCN, 0.1% of the population spoke All other Chinese as their main language compared to 0.2% in Kent and Medway ICS. In The Ridge PCN, 0.1% of the population spoke Hungarian as their main language compared to 0.1% in Kent and Medway ICS. In The Ridge PCN, 0.1% of the population spoke Portuguese as their main language compared to 0.1% in Kent and Medway ICS. In The Ridge PCN, 0.1% of the population spoke Bulgarian as their main language compared to 0.1% in Kent and Medway ICS. In The Ridge PCN, 0.1% of the population spoke Russian as their main language compared to 0.1% in Kent and Medway ICS. In The Ridge PCN, 0.1% of the population spoke Panjabi as their main language compared to 0.3%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The Ridge PCN compared to Kent and Medway ICS. In The Ridge PCN, 80% of pupils were from the White British/Irish ethnic group compared to 72.3% in Kent and Medway ICS. In The Ridge PCN, 8.3% of pupils were from the White other ethnic group compared to 8.2% in Kent and Medway ICS. In The Ridge PCN, 4.9% of pupils were from the Mixed ethnic group compared to 6.5% in Kent and Medway ICS. In The Ridge PCN, 2.3% of pupils were from the Asian ethnic group compared to 5.4% in Kent and Medway ICS. In The Ridge PCN, 2.1% of pupils were from the Black ethnic group compared to 5% in Kent and Medway ICS. In The Ridge PCN, 1.3%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- 91% of pupils in The Ridge.
- 86% of pupils in Kent and Medway. 
Other than English as first language: 
- 8.8% of pupils in The Ridge.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The Ridge PCN. In The Ridge PCN, 0 (or 0%) of 19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The Ridge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51561269"/>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234243440"/>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The Ridge PCN, as well the 7 domains of deprivation which combine to create the IMD 2019. For overall deprivation (IMD 2019), 0% of LSOAs in The Ridge PCN are in the most deprived 20% in England. For the Income Domain, 0% of LSOAs in The Ridge PCN are in the most deprived 20% in England. For the Employment Domain, 0% of LSOAs in The Ridge PCN are in the most deprived 20% in England. For the Education, Skills and Training Domain, 0% of LSOAs in The Ridge PCN are in the most deprived 20% in England. For the Health Deprivation and Disability Domain, 0% of LSOAs in The Ridge PCN are in the most deprived 20% in England. For the Crime Domain, 10.5% of LSOAs in The Ridge PCN are in the most deprived 20% in England. For the Barriers to Housing and Services Domain, 31.6% of LSOAs in The Ridge PCN are in the most deprived 20% in England. For the Living Environment Domain, 21.1% of LSOAs in The Ridg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The Ridge PCN was 6.1, which is worse compared to England. The value for peer group was 6.7,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The Ridge PCN in 2022/23 compared to England. The value for England was 5.9. The value for Harrietsham Church of England Primary School was  6.4, which is worse compared to England. The value for Hollingbourne Primary School was  7.7, which is worse compared to England. The value for Kingswood Primary School was  4.7, which is better compared to England. The value for Langley Park Primary Academy was  5.5, which is better compared to England. The value for Leeds and Broomfield Church of England Primary School was  9.2, which is worse compared to England. The value for Lenham Primary School was  4.6, which is better compared to England. The value for Madginford Primary School was  7.1, which is worse compared to England. The value for Platts Heath Primary School was  7.7, which is worse compared to England. The value for Sutton Valence Primary School was  9.0, which is worse compared to England. The value for Thurnham Church of England Infant School was  4.2, which is better compared to England. The value for Ulcombe Church of England Primary School was 10.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3 years, up to 2022/23. In The Ridge PCN, the value was 3.8 in 2020/21 and 6.1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The Ridge PCN was 2.6, which is better compared to England. The value for peer group was 3.6, which is bette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1/22. The value for England was 5.  The value for Bearsted ward was 2, which is better compared to England. The value for Detling and Thurnham ward was 2, which is better compared to England. The value for Downswood and Otham ward was 3, which is better compared to England. The value for Harrietsham and Lenham ward was 3, which is better compared to England. The value for Leeds ward was 3, which is better compared to England. The value for North Downs ward was 3, which is better compared to England. The value for Sutton Valence and Langley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The Ridge PCN was  7, which is lower compared to England. The value for peer group was  9,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0. The value for England was 13.  The value for Bearsted ward was 6. The value for Detling and Thurnham ward was 5. The value for Downswood and Otham ward was 4. The value for Harrietsham and Lenham ward was 9. The value for Leeds ward was 9. The value for North Downs ward was 10. The value for Sutton Valence and Langley ward was 10.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The Ridge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he Ridge PCN, the Male value was 82.2.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The Ridge PCN in 2020 - 22. The value for England was 79.  The value for Bearsted ward was 82, which is better compared to England. The value for Detling and Thurnham ward was not calculated due to small numbers, which is not compared to England. The value for Downswood and Otham ward was 84, which is better compared to England. The value for Harrietsham and Lenham ward was 83, which is better compared to England. The value for Leeds ward was not calculated due to small numbers, which is not compared to England. The value for North Downs ward was not calculated due to small numbers, which is not compared to England. The value for Sutton Valence and Langley ward was not calculated due to small numbers, which is not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The Ridge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The Ridge PCN, the Female value was 85.3.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The Ridge PCN in 2020 - 22. The value for England was 83.  The value for Bearsted ward was 85, which is better compared to England. The value for Detling and Thurnham ward was not calculated due to small numbers, which is not compared to England. The value for Downswood and Otham ward was 87, which is similar compared to England. The value for Harrietsham and Lenham ward was 85, which is better compared to England. The value for Leeds ward was not calculated due to small numbers, which is not compared to England. The value for North Downs ward was not calculated due to small numbers, which is not compared to England. The value for Sutton Valence and Langley ward was not calculated due to small numbers, which is not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The Ridge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The Ridge PCN was 10, which is lower compared to England. The value for peer group was 13, which is low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Ridge PCN in 2022/23 compared to England. The value for England was 15. The value for Bearsted was  7, which is lower compared to England. The value for Langley was 12, which is lower compared to England. The value for Len Valley Practice was 13, which is lower compared to England. The value for Sutton Valence Group Practice was 1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11 in 2018/19 and 1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The Ridge PCN was 30, which is better compared to England. The value for peer group was 33, which is bette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1/22 - 23/24. The value for England was 37.  The value for Bearsted ward was 29. The value for Detling and Thurnham ward was 26. The value for Downswood and Otham ward was 38. The value for Harrietsham and Lenham ward was 28. The value for Leeds ward was 36. The value for North Downs ward was 29. The value for Sutton Valence and Langley ward was 3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14 years, up to 2021/22 - 23/24. In The Ridge PCN, the value was 29 in 2008/09 - 10/11 and 30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The Ridge PCN was  9, which is lower compared to England. The value for peer group was 12, which is highe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Ridge PCN in 2022/23 compared to England. The value for England was 11. The value for Bearsted was  6, which is lower compared to England. The value for Langley was 16, which is higher compared to England. The value for Len Valley Practice was 13, which is higher compared to England. The value for Sutton Valence Group Practice was  7,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9 in 2018/19 and  9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The Ridge PCN was 316, which is better compared to England. The value for peer group was 357,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2/23. The value for England was 583.  The value for Bearsted ward was 195, which is better compared to England. The value for Detling and Thurnham ward was not compared to England. The value for Downswood and Otham ward was not compared to England. The value for Harrietsham and Lenham ward was 487, which is similar compared to England. The value for Leeds ward was not compared to England. The value for North Downs ward was not compared to England. The value for Sutton Valence and Langley ward was 65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219 in 2018/19 and 316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The Ridge PCN was 0.24, which is higher compared to England. The value for We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Ridge PCN in 2024 Q2 compared to England. The value for England was 0.21. The value for Bearsted was 0.25, which is higher compared to England. The value for Langley was 0.34, which is higher compared to England. The value for Len Valley Practice was 0.23, which is higher compared to England. The value for Sutton Valence Group Practice was 0.2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The Ridge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quarters, up to 2024 Q2. In The Ridge PCN, the value was 0.26 in 2023 Q2 and 0.24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higher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The Ridge PCN was 74, which is better compared to England. The value for peer group was 67, which is bette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Ridge PCN in 2021/22 compared to England. The value for England was 62. The value for Bearsted was 78, which is better compared to England. The value for Langley was 73, which is better compared to England. The value for Len Valley Practice was 71, which is better compared to England. The value for Sutton Valence Group Practice was 71,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1/22. In The Ridge PCN, the value was 76 in 2017/18 and 74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The Ridge PCN was 77, which is better compared to England. The value for peer group was 73,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Ridge PCN in 2022/23 compared to England. The value for England was 67. The value for Bearsted was 82, which is better compared to England. The value for Langley was 83, which is better compared to England. The value for Len Valley Practice was 73, which is better compared to England. The value for Sutton Valence Group Practice was 7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80 in 2018/19 and 77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The Ridge PCN was 78, which is better compared to England. The value for peer group was 77, which is bette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Ridge PCN in 2022/23 compared to England. The value for England was 72. The value for Bearsted was 81, which is better compared to England. The value for Langley was 78, which is similar compared to England. The value for Len Valley Practice was 75, which is better compared to England. The value for Sutton Valence Group Practice was 7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69 in 2018/19 and 78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The Ridge PCN was 3.8, which is better compared to England. The value for peer group was 4.1,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16 - 20. The value for England was 7.  The value for Bearsted ward was 3. The value for Detling and Thurnham ward was 2. The value for Downswood and Otham ward was 3. The value for Harrietsham and Lenham ward was 5. The value for Leeds ward was 5. The value for North Downs ward was not calculated due to small numbers. The value for Sutton Valence and Langley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The Ridge PCN was  816, which is similar compared to England. The value for peer group was 1166,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2/23. The value for England was 795.  The value for Bearsted ward was 613, which is better compared to England. The value for Detling and Thurnham ward was 639, which is better compared to England. The value for Downswood and Otham ward was 892, which is similar compared to England. The value for Harrietsham and Lenham ward was 886, which is worse compared to England. The value for Leeds ward was 488, which is better compared to England. The value for North Downs ward was 924, which is similar compared to England. The value for Sutton Valence and Langley ward was 122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508 in 2018/19 and 816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similar to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The Ridge PCN was  79, which is similar compared to England. The value for peer group was  81, which is bette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0/21 - 22/23. The value for England was 110.  The value for Bearsted ward was not compared to England. The value for Detling and Thurnham ward was not compared to England. The value for Downswood and Otham ward was not compared to England. The value for Harrietsham and Lenham ward was not compared to England. The value for Leeds ward was not compared to England. The value for North Downs ward was not compared to England. The value for Sutton Valence and Langley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0/21 - 22/23. In The Ridge PCN, the value was  42 in 2016/17 - 18/19 and  79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The Ridge PCN was 233, which is similar compared to England. The value for peer group was 203, which is better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2/23. The value for England was 319.  The value for Bearsted ward was not compared to England. The value for Detling and Thurnham ward was not compared to England. The value for Downswood and Otham ward was not compared to England. The value for Harrietsham and Lenham ward was not compared to England. The value for Leeds ward was not compared to England. The value for North Downs ward was not compared to England. The value for Sutton Valence and Langley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355 in 2018/19 and 233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he Ridge PCN for several indicators. Indicator 1. CHD (all ages). In 2023/24, the value for The Ridge PCN was 3.1 and the value for England was 3.0. The value for Bearsted was 3.1, which is similar compared to England. The value for Langley was 3.0, which is similar compared to England. The value for Len Valley Practice was 3.6, which is higher compared to England. The value for Sutton Valence Group Practice was 2.4, which is similar compared to England.   Indicator 2. Stroke (all ages). In 2023/24, the value for The Ridge PCN was 2.0 and the value for England was 1.9. The value for Bearsted was 2.0, which is similar compared to England. The value for Langley was 2.2, which is similar compared to England. The value for Len Valley Practice was 2.3, which is higher compared to England. The value for Sutton Valence Group Practice was 1.7, which is similar compared to England.   Indicator 3. PAD (all ages). In 2023/24, the value for The Ridge PCN was 0.4 and the value for England was 0.6. The value for Bearsted was 0.3, which is lower compared to England. The value for Langley was 0.4, which is similar compared to England. The value for Len Valley Practice was 0.5, which is similar compared to England. The value for Sutton Valence Group Practice was 0.3, which is similar compared to England.   Indicator 4. Heart failure (all ages). In 2023/24, the value for The Ridge PCN was 0.8 and the value for England was 1.1. The value for Bearsted was 0.7, which is lower compared to England. The value for Langley was 0.7, which is similar compared to England. The value for Len Valley Practice was 1.0, which is similar compared to England. The value for Sutton Valence Group Practice was 0.6, which is lower compared to England.   Indicator 5. Atrial fibrillation (all ages). In 2023/24, the value for The Ridge PCN was 2.9 and the value for England was 2.2. The value for Bearsted was 3.0, which is higher compared to England. The value for Langley was 2.7, which is similar compared to England. The value for Len Valley Practice was 3.3, which is higher compared to England. The value for Sutton Valence Group Practice was 2.2, which is similar compared to England.   Indicator 6. Hypertension (all ages). In 2023/24, the value for The Ridge PCN was 17.1 and the value for England was 14.8. The value for Bearsted was 17.4, which is higher compared to England. The value for Langley was 16.6, which is similar compared to England. The value for Len Valley Practice was 19.3, which is higher compared to England. The value for Sutton Valence Group Practice was 13.8, which is similar compared to England.   Indicator 7. Smoking (15+). In 2022/23, the value for The Ridge PCN was 10.4 and the value for England was 14.7. The value for Bearsted was 7.1, which is lower compared to England. The value for Langley was 12.1, which is lower compared to England. The value for Len Valley Practice was 12.5, which is lower compared to England. The value for Sutton Valence Group Practice was 13.5, which is similar compared to England.   Indicator 8. CKD (18+). In 2023/24, the value for The Ridge PCN was 5.6 and the value for England was 4.4. The value for Bearsted was 5.8, which is higher compared to England. The value for Langley was 7.3, which is higher compared to England. The value for Len Valley Practice was 6.8, which is higher compared to England. The value for Sutton Valence Group Practice was 2.5,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he Ridge PCN for several indicators. Indicator 1. Cancer (all ages). In 23/24, the value for The Ridge PCN was 4.9 and the value for England was 3.6. The value for Bearsted was 4.9, which is higher compared to England. The value for Langley was 5.1, which is higher compared to England. The value for Len Valley Practice was 5.7, which is higher compared to England. The value for Sutton Valence Group Practice was 3.8, which is similar compared to England.   Indicator 2. Diabetes (17+ yrs). In 23/24, the value for The Ridge PCN was 7.5 and the value for England was 7.7. The value for Bearsted was 6.5, which is lower compared to England. The value for Langley was 9.1, which is similar compared to England. The value for Len Valley Practice was 8.5, which is similar compared to England. The value for Sutton Valence Group Practice was 7.3, which is similar compared to England.   Indicator 3. COPD (all ages). In 23/24, the value for The Ridge PCN was 1.5 and the value for England was 1.9. The value for Bearsted was 1.3, which is lower compared to England. The value for Langley was 1.9, which is similar compared to England. The value for Len Valley Practice was 2.0, which is similar compared to England. The value for Sutton Valence Group Practice was 1.3,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he Ridge PCN for several indicators. Indicator 1. Serious Mental Illness (all ages). In 23/24, the value for The Ridge PCN was 0.6 and the value for England was 1.0. The value for Bearsted was 0.5, which is lower compared to England. The value for Langley was 0.7, which is similar compared to England. The value for Len Valley Practice was 0.8, which is similar compared to England. The value for Sutton Valence Group Practice was 0.5, which is lower compared to England.   Indicator 2. Depression (18+ yrs) - retired after 2022/23. In 22/23, the value for The Ridge PCN was 14.1 and the value for England was 13.2. The value for Bearsted was 12.0, which is lower compared to England. The value for Langley was 18.4, which is higher compared to England. The value for Len Valley Practice was 17.8, which is higher compared to England. The value for Sutton Valence Group Practice was 11.3, which is lower compared to England.   Indicator 3. Dementia (all ages). In 23/24, the value for The Ridge PCN was 0.8 and the value for England was 0.8. The value for Bearsted was 0.8, which is similar compared to England. The value for Langley was 0.7, which is similar compared to England. The value for Len Valley Practice was 1.1, which is higher compared to England. The value for Sutton Valence Group Practice was 0.5,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The Ridge PCN was 689, which is better compared to England. The value for peer group was 645, which is better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2/23. The value for England was 856.  The value for Bearsted ward was 717, which is similar compared to England. The value for Detling and Thurnham ward was 741, which is similar compared to England. The value for Downswood and Otham ward was 473, which is similar compared to England. The value for Harrietsham and Lenham ward was 776, which is similar compared to England. The value for Leeds ward was 864, which is similar compared to England. The value for North Downs ward was 543, which is similar compared to England. The value for Sutton Valence and Langley ward was 87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9 years, up to 2022/23. In The Ridge PCN, the value was 732 in 2014/15 and 689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The Ridge PCN was 236, which is better compared to England. The value for peer group was 305, which is better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0 - 22. The value for England was 355.  The value for Bearsted ward was 232, which is better compared to England. The value for Detling and Thurnham ward was 173, which is better compared to England. The value for Downswood and Otham ward was 219, which is similar compared to England. The value for Harrietsham and Lenham ward was 199, which is better compared to England. The value for Leeds ward was 333, which is similar compared to England. The value for North Downs ward was 253, which is similar compared to England. The value for Sutton Valence and Langley ward was 25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4 years, up to 2020 - 22. In The Ridge PCN, the value was 248 in 2017 - 19 and 23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he Ridge PCN, the Cancer mortality (under 75 yrs) value was  84.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The Ridge PCN in 2020 - 22. The value for England was 123.  The value for Bearsted ward was 85, which is similar compared to England. The value for Detling and Thurnham ward was not compared to England. The value for Downswood and Otham ward was not compared to England. The value for Harrietsham and Lenham ward was 71, which is similar compared to England. The value for Leeds ward was not compared to England. The value for North Downs ward was not compared to England. The value for Sutton Valence and Langley ward was 10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he Ridge PCN, the Circulatory mortality (under 75 yrs) value was 5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The Ridge PCN in 2020 - 22. The value for England was 123.  The value for Bearsted ward was 85, which is similar compared to England. The value for Detling and Thurnham ward was not compared to England. The value for Downswood and Otham ward was not compared to England. The value for Harrietsham and Lenham ward was 71, which is similar compared to England. The value for Leeds ward was not compared to England. The value for North Downs ward was not compared to England. The value for Sutton Valence and Langley ward was 10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The Ridge PCN is better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The Ridge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he Ridge PCN, the Osteoporosis prev 50+ [%] value was 0.9.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The Ridge PCN in 2023/24 compared to England. The value for England was 1.1. The value for Bearsted was 1.1, which is similar compared to England. The value for Langley was 0.7, which is similar compared to England. The value for Len Valley Practice was 0.7, which is similar compared to England. The value for Sutton Valence Group Practice was 0.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he Ridge PCN, the Hip fracture hospital admissions 65+ value was  96.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The Ridge PCN in 2016/17 - 20/21. The value for England was 100.  The value for Bearsted ward was 120, which is similar compared to England. The value for Detling and Thurnham ward was 86, which is similar compared to England. The value for Downswood and Otham ward was 89, which is similar compared to England. The value for Harrietsham and Lenham ward was 87, which is similar compared to England. The value for Leeds ward was 59, which is similar compared to England. The value for North Downs ward was 50, which is better compared to England. The value for Sutton Valence and Langley ward was 13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The Ridge PCN is similar to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The Ridge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Ridge PCN is in West Kent HCP. The PCN is in the local authority district of Maidstone. The PCN covers the following wards: Bearsted, Boughton Monchelsea and Chart Sutton, Detling and Thurnham, Downswood and Otham, Harrietsham and Lenham, Headcorn, Leeds, North Downs, Park Wood, and Sutton Valence and Langley."/>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4 GP practices in The Ridge PCN: Bearsted, Langley, Len Valley Practice, and Sutton Valence Group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2 primary schools in The Ridge PCN: Harrietsham Church of England Primary School, Hollingbourne Primary School, Kingswood Primary School, Leeds and Broomfield Church of England Primary School, Leigh Academy Langley Park, Lenham Primary School, Madginford Primary School, Platts Heath Primary School, Roseacre Junior School, Sutton Valence Primary School, Thurnham Church of England Infant School, and Ulcombe Church of Englan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810</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The Ridge PCN</vt:lpstr>
      <vt:lpstr>Summary: The Ridge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