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48DC7A24-1A41-4EF6-AA67-55632CE497D7}"/>
    <pc:docChg chg="modSld">
      <pc:chgData name="town, katie" userId="d29dc26a-1cfd-4220-b6cf-a2346948755c" providerId="ADAL" clId="{48DC7A24-1A41-4EF6-AA67-55632CE497D7}" dt="2025-01-28T18:00:23.384" v="96" actId="13238"/>
      <pc:docMkLst>
        <pc:docMk/>
      </pc:docMkLst>
      <pc:sldChg chg="modSp mod">
        <pc:chgData name="town, katie" userId="d29dc26a-1cfd-4220-b6cf-a2346948755c" providerId="ADAL" clId="{48DC7A24-1A41-4EF6-AA67-55632CE497D7}" dt="2025-01-28T18:00:23.384" v="96" actId="13238"/>
        <pc:sldMkLst>
          <pc:docMk/>
          <pc:sldMk cId="0" sldId="321"/>
        </pc:sldMkLst>
        <pc:graphicFrameChg chg="mod modGraphic">
          <ac:chgData name="town, katie" userId="d29dc26a-1cfd-4220-b6cf-a2346948755c" providerId="ADAL" clId="{48DC7A24-1A41-4EF6-AA67-55632CE497D7}" dt="2025-01-28T18:00:19.766" v="94"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48DC7A24-1A41-4EF6-AA67-55632CE497D7}" dt="2025-01-28T18:00:21.503" v="95"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48DC7A24-1A41-4EF6-AA67-55632CE497D7}" dt="2025-01-28T18:00:23.384" v="96"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1.xml"/><Relationship Id="rId5" Type="http://schemas.openxmlformats.org/officeDocument/2006/relationships/image" Target="../media/image130.png"/><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 Id="rId5" Type="http://schemas.openxmlformats.org/officeDocument/2006/relationships/image" Target="../media/image137.png"/><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1.xml"/><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 Id="rId5" Type="http://schemas.openxmlformats.org/officeDocument/2006/relationships/image" Target="../media/image145.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1.xml"/><Relationship Id="rId5" Type="http://schemas.openxmlformats.org/officeDocument/2006/relationships/image" Target="../media/image14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1.xml"/><Relationship Id="rId5" Type="http://schemas.openxmlformats.org/officeDocument/2006/relationships/image" Target="../media/image153.png"/><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1.xml"/><Relationship Id="rId5" Type="http://schemas.openxmlformats.org/officeDocument/2006/relationships/image" Target="../media/image157.png"/><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1.xml"/><Relationship Id="rId5" Type="http://schemas.openxmlformats.org/officeDocument/2006/relationships/image" Target="../media/image161.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1.xml"/><Relationship Id="rId5" Type="http://schemas.openxmlformats.org/officeDocument/2006/relationships/image" Target="../media/image145.png"/><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1.xml"/><Relationship Id="rId5" Type="http://schemas.openxmlformats.org/officeDocument/2006/relationships/image" Target="../media/image168.png"/><Relationship Id="rId4" Type="http://schemas.openxmlformats.org/officeDocument/2006/relationships/image" Target="../media/image167.png"/></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1.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1.xml"/><Relationship Id="rId5" Type="http://schemas.openxmlformats.org/officeDocument/2006/relationships/image" Target="../media/image145.png"/><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8.xml"/><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8.xml"/><Relationship Id="rId5" Type="http://schemas.openxmlformats.org/officeDocument/2006/relationships/image" Target="../media/image183.png"/><Relationship Id="rId4" Type="http://schemas.openxmlformats.org/officeDocument/2006/relationships/image" Target="../media/image182.png"/></Relationships>
</file>

<file path=ppt/slides/_rels/slide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8.xml"/><Relationship Id="rId5" Type="http://schemas.openxmlformats.org/officeDocument/2006/relationships/image" Target="../media/image187.png"/><Relationship Id="rId4" Type="http://schemas.openxmlformats.org/officeDocument/2006/relationships/image" Target="../media/image1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43.xml"/><Relationship Id="rId5" Type="http://schemas.openxmlformats.org/officeDocument/2006/relationships/image" Target="../media/image145.png"/><Relationship Id="rId4" Type="http://schemas.openxmlformats.org/officeDocument/2006/relationships/image" Target="../media/image1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202.png"/></Relationships>
</file>

<file path=ppt/slides/_rels/slide6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4.xml"/><Relationship Id="rId4" Type="http://schemas.openxmlformats.org/officeDocument/2006/relationships/image" Target="../media/image205.png"/></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4.xml"/><Relationship Id="rId4" Type="http://schemas.openxmlformats.org/officeDocument/2006/relationships/image" Target="../media/image2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5.xml"/><Relationship Id="rId4" Type="http://schemas.openxmlformats.org/officeDocument/2006/relationships/image" Target="../media/image211.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Strood West</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Strood West ward compared to England, as well the 7 domains of deprivation which combine to create the IMD 2019. For overall deprivation (IMD 2019), 33.3% of LSOAs in Strood West ward are in the most deprived 20% in England. For the Income Domain, 33.3% of LSOAs in Strood West ward are in the most deprived 20% in England. For the Employment Domain, 44.4% of LSOAs in Strood West ward are in the most deprived 20% in England. For the Education, Skills and Training Domain, 55.6% of LSOAs in Strood West ward are in the most deprived 20% in England. For the Health Deprivation and Disability Domain, 0% of LSOAs in Strood West ward are in the most deprived 20% in England. For the Crime Domain, 55.6% of LSOAs in Strood West ward are in the most deprived 20% in England. For the Barriers to Housing and Services Domain, 0% of LSOAs in Strood West ward are in the most deprived 20% in England. For the Living Environment Domain, 11.1% of LSOAs in Strood West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higher than England.</a:t>
            </a:r>
          </a:p>
        </p:txBody>
      </p:sp>
      <p:pic>
        <p:nvPicPr>
          <p:cNvPr id="7" name="Battenberg" descr="In 2022, the value for Strood West ward was 66.1.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10 years, up to 2022. In Strood West ward, the value was 76.1 in 2013 and 66.1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 The value for England was 51.9. There are 3 LSOAs in the 30 - 47 category. There are 0 LSOAs in the 47 - 55 category. There are 0 LSOAs in the 55 - 61 category. There is 1 LSOA in the 61 - 70 category. There are 5 LSOAs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the goal (95%).</a:t>
            </a:r>
          </a:p>
        </p:txBody>
      </p:sp>
      <p:pic>
        <p:nvPicPr>
          <p:cNvPr id="7" name="Battenberg" descr="In 2022-23, the value for Strood West ward was 89.1.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4 years, up to 2022-23. In Strood West ward, the value was 92.8 in 2019-20 and 89.1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89.2. There are 0 LSOAs in the 81.7 - 86.8 category. There are 2 LSOAs in the 86.8 - 88.8 category. There are 7 LSOAs in the 88.8 - 90.5 category. There are 0 LSOAs in the 90.5 - 91.7 category. There are 0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the goal (95%).</a:t>
            </a:r>
          </a:p>
        </p:txBody>
      </p:sp>
      <p:pic>
        <p:nvPicPr>
          <p:cNvPr id="7" name="Battenberg" descr="In 2022-23, the value for Strood West ward was 90.6.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4 years, up to 2022-23. In Strood West ward, the value was 94.4 in 2019-20 and 90.6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92.6. There are 2 LSOAs in the 84.8 - 89.4 category. There are 2 LSOAs in the 89.4 - 90.8 category. There are 5 LSOAs in the 90.8 - 92.2 category. There are 0 LSOAs in the 92.2 - 93.6 category. There are 0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22/23, the value for Strood West ward was 877.3.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9 years, up to 2022/23. In Strood West ward, the value was 426.8 in 2014/15 and 877.3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791.6. There are 2 LSOAs in the 460 - 705 category. There are 0 LSOAs in the 705 - 816 category. There are 2 LSOAs in the 816 - 902 category. There are 4 LSOAs in the 902 - 1031 category. There is 1 LSOA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21/22 - 23/24, the value for Strood West ward was 43.3.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14 years, up to 2021/22 - 23/24. In Strood West ward, the value was 40.8 in 2008/09 - 10/11 and 43.3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21/22 - 23/24 compared to England (36.7). The value for Rede Common was 46, which is worse compared to England. The value for Strood South and Temple Marsh was 41.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18/19-22/23, the value for Strood West ward was 132.1.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5 years, up to 2018/19-22/23. In Strood West ward, the value was 230.1 in 2014/15-18/19 and 132.1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18/19-22/23. The value for England was 134.9. There are 0 LSOAs in the 253 - 318 category. There are 0 LSOAs in the 318 - 390 category. There are 0 LSOAs in the 390 - 467 category. There is 1 LSOA in the 467 - 566 category. There are 0 LSOAs in the 566 - 889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18/19-22/23, the value for Strood West ward was 668.5.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5 years, up to 2018/19-22/23. In Strood West ward, the value was 370.1 in 2014/15-18/19 and 668.5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18/19-22/23. The value for England was 409.4. There is 1 LSOA in the 314 - 614 category. There are 0 LSOAs in the 614 - 778 category. There is 1 LSOA in the 778 - 933 category. There is 1 LSOA in the 933 - 1058 category. There is 1 LSOA in the 1058 - 230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higher than England.</a:t>
            </a:r>
          </a:p>
        </p:txBody>
      </p:sp>
      <p:pic>
        <p:nvPicPr>
          <p:cNvPr id="7" name="Battenberg" descr="In 2022/23, the value for Strood West ward was 19.1.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22.2 in 2016/17 and 19.1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14.7. There are 0 LSOAs in the 12.2 - 14.5 category. There are 0 LSOAs in the 14.5 - 16 category. There are 0 LSOAs in the 16 - 17.5 category. There are 0 LSOAs in the 17.5 - 18.4 category. There are 9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2/23, the value for Strood West ward was 11.4.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13.3 in 2016/17 and 11.4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11.4. There are 7 LSOAs in the 10.4 - 11.6 category. There are 2 LSOAs in the 11.6 - 12.3 category. There are 0 LSOAs in the 12.3 - 12.8 category. There are 0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better than England.</a:t>
            </a:r>
          </a:p>
        </p:txBody>
      </p:sp>
      <p:pic>
        <p:nvPicPr>
          <p:cNvPr id="7" name="Battenberg" descr="In 2018/19-22/23, the value for Strood West ward was 359.4.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5 years, up to 2018/19-22/23. In Strood West ward, the value was 321.6 in 2014/15-18/19 and 359.4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18/19-22/23. The value for England was 613.3. There is 1 LSOA in the 123 - 225 category. There is 1 LSOA in the 225 - 320 category. There are 5 LSOAs in the 320 - 414 category. There are 2 LSOAs in the 414 - 616 category. There are 0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higher than England.</a:t>
            </a:r>
          </a:p>
        </p:txBody>
      </p:sp>
      <p:pic>
        <p:nvPicPr>
          <p:cNvPr id="7" name="Battenberg" descr="In 2022/23, the value for Strood West ward was 19.1.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14.1 in 2016/17 and 19.1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13.2. There are 0 LSOAs in the 14.4 - 15.6 category. There are 0 LSOAs in the 15.6 - 16.5 category. There are 0 LSOAs in the 16.5 - 17 category. There are 0 LSOAs in the 17 - 17.9 category. There are 9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0.5 in 2016/17 and 0.7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1. There are 6 LSOAs in the 0.46 - 0.72 category. There are 3 LSOAs in the 0.72 - 0.78 category. There are 0 LSOAs in the 0.78 - 0.87 category. There are 0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9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2/23, the value for Strood West ward was 68.5.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4 years, up to 2022/23. In Strood West ward, the value was 73.7 in 2019/20 and 68.5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3/24. The value for England was 67. There are 0 LSOAs in the 60.1 - 66.6 category. There are 7 LSOAs in the 66.6 - 68.4 category. There are 2 LSOAs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8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1/22, the value for Strood West ward was 56.8.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3 years, up to 2021/22. In Strood West ward, the value was 68.6 in 2019/20 and 56.8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1/22. The value for England was 62.3. There are 0 LSOAs in the 51.5 - 55.8 category. There are 8 LSOAs in the 55.8 - 57.3 category. There is 1 LSOA in the 57.3 - 59.1 category. There are 0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5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68.3.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4 years, up to 2022/23. In Strood West ward, the value was 59.9 in 2019/20 and 68.3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3/24. The value for England was 72. There are 3 LSOAs in the 62.2 - 68.2 category. There are 6 LSOAs in the 68.2 - 69.3 category. There are 0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Strood West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836787556"/>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751453250"/>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3038029808"/>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3.0.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2.1 in 2016/17 and 3.0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3.5. There are 3 LSOAs in the 2.5 - 3 category. There are 6 LSOAs in the 3 - 3.2 category. There are 0 LSOAs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18-22, the value for Strood West ward was 322.0.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6 years, up to 2018-22. In Strood West ward, the value was 375.7 in 2013-17 and 322.0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18-22 compared to England (255.1). The value for Rede Common was 280.6, which is similar compared to England. The value for Strood South and Temple Marsh was 367.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13.6.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13.2 in 2016/17 and 13.6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14.4. There are 8 LSOAs in the 12.1 - 13.7 category. There is 1 LSOA in the 13.7 - 14.6 category. There are 0 LSOAs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2.4.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2.6 in 2016/17 and 2.4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3. There are 4 LSOAs in the 2 - 2.4 category. There are 5 LSOAs in the 2.4 - 2.5 category. There are 0 LSOAs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18-22, the value for Strood West ward was 121.6.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6 years, up to 2018-22. In Strood West ward, the value was  89.2 in 2013-17 and 121.6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18-22 compared to England (97.7). The value for Rede Common was 117.8, which is similar compared to England. The value for Strood South and Temple Marsh was 127.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1.3.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1.1 in 2016/17 and 1.3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1.8. There are 0 LSOAs in the 1 - 1.2 category. There are 9 LSOAs in the 1.2 - 1.3 category. There are 0 LSOAs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18-22, the value for Strood West ward was 67.7.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6 years, up to 2018-22. In Strood West ward, the value was 41.0 in 2013-17 and 67.7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18-22 compared to England (51.7). The value for Rede Common was 83.1, which is similar compared to England. The value for Strood South and Temple Marsh was 52.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2/23, the value for Strood West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0.8 in 2016/17 and 1.0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1. There are 0 LSOAs in the 0.72 - 0.83 category. There are 0 LSOAs in the 0.83 - 0.9 category. There are 0 LSOAs in the 0.9 - 0.96 category. There are 7 LSOAs in the 0.96 - 1.05 category. There are 2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1.4 in 2016/17 and 1.6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2.1. There are 2 LSOAs in the 1.2 - 1.6 category. There are 5 LSOAs in the 1.6 - 1.7 category. There are 2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18-22, the value for Strood West ward was 331.8.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6 years, up to 2018-22. In Strood West ward, the value was 207.5 in 2013-17 and 331.8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18-22 compared to England (232). The value for Rede Common was 346.2, which is worse compared to England. The value for Strood South and Temple Marsh was 325.6,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2/23, the value for Strood West ward was 8.0.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7.0 in 2016/17 and 8.0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7.5. There are 2 LSOAs in the 6.8 - 7.9 category. There are 7 LSOAs in the 7.9 - 8.1 category. There are 0 LSOAs in the 8.1 - 8.3 category. There are 0 LSOAs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2/23, the value for Strood West ward was 4.3.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4.1 in 2016/17 and 4.3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4.2. There are 0 LSOAs in the 2.9 - 3.5 category. There are 0 LSOAs in the 3.5 - 4 category. There are 6 LSOAs in the 4 - 4.3 category. There are 3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5.6.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3 years, up to 2022/23. In Strood West ward, the value was 5.6 in 2020/21 and 5.6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6.5. There are 3 LSOAs in the 5 - 5.6 category. There are 6 LSOAs in the 5.6 - 5.8 category. There are 0 LSOAs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2/23, the value for Strood West ward was 1.9.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1.9 in 2016/17 and 1.9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1.8. There are 0 LSOAs in the 1.2 - 1.7 category. There are 0 LSOAs in the 1.7 - 1.8 category. There are 3 LSOAs in the 1.8 - 1.9 category. There are 4 LSOAs in the 1.9 - 2 category. There are 2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18-22, the value for Strood West ward was 167.9.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6 years, up to 2018-22. In Strood West ward, the value was 206.0 in 2013-17 and 167.9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18-22 compared to England (114.1). The value for Rede Common was 170.3, which is worse compared to England. The value for Strood South and Temple Marsh was 168.8,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2/23, the value for Strood West ward was 0.8.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0.8 in 2016/17 and 0.8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0.8. There are 9 LSOAs in the 0.69 - 0.86 category. There are 0 LSOAs in the 0.86 - 0.9 category. There are 0 LSOAs in the 0.9 - 0.92 category. There are 0 LSOAs in the 0.92 - 0.95 category. There are 0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22/23, the value for Strood West ward was 1,323.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9 years, up to 2022/23. In Strood West ward, the value was 1018.5 in 2014/15 and 1322.5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855.8. There is 1 LSOA in the 556 - 861 category. There are 2 LSOAs in the 861 - 1072 category. There are 2 LSOAs in the 1072 - 1353 category. There is 1 LSOA in the 1353 - 1713 category. There are 3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18-22, the value for Strood West ward was 1,246.5.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6 years, up to 2018-22. In Strood West ward, the value was 1046.8 in 2013-17 and 1246.5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18-22 compared to England (987.5). The value for Rede Common was 1216.1, which is worse compared to England. The value for Strood South and Temple Marsh was 1320.3,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lower than England.</a:t>
            </a:r>
          </a:p>
        </p:txBody>
      </p:sp>
      <p:pic>
        <p:nvPicPr>
          <p:cNvPr id="7" name="Battenberg" descr="In 2022/23, the value for Strood West ward was 0.4.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2/23. In Strood West ward, the value was 0.3 in 2016/17 and 0.4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2/23. The value for England was 0.7. There are 0 LSOAs in the 0.48 - 0.57 category. There are 0 LSOAs in the 0.57 - 0.62 category. There are 0 LSOAs in the 0.62 - 0.65 category. There are 0 LSOAs in the 0.65 - 0.75 category. There are 0 LSOAs in the 0.75 - 0.95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0/21-22/23, the value for Strood West ward was 1,864.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7 years, up to 2020/21-22/23. In Strood West ward, the value was 1794.9 in 2014/15-16/17 and 1864.2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20/21-22/23. The value for England was 2021. There are 0 LSOAs in the 842 - 1437 category. There is 1 LSOA in the 1437 - 1739 category. There are 3 LSOAs in the 1739 - 2159 category. There are 3 LSOAs in the 2159 - 2645 category. There is 1 LSOA in the 2645 - 12071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18/19-22/23, the value for Strood West ward was 563.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5 years, up to 2018/19-22/23. In Strood West ward, the value was 439.4 in 2014/15-18/19 and 562.6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West ward in 2018/19-22/23. The value for England was 557.6. There are 0 LSOAs in the 356 - 545 category. There are 0 LSOAs in the 545 - 630 category. There are 0 LSOAs in the 630 - 872 category. There are 0 LSOAs in the 872 - 999 category. There are 0 LSOAs in the 999 - 2412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18-22, the value for Strood West ward was 77.2.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6 years, up to 2018-22. In Strood West ward, the value was 77.7 in 2013-17 and 77.2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18-22 compared to England (79.2). The value for Rede Common was 76.7, which is worse compared to England. The value for Strood South and Temple Marsh was 77.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18-22, the value for Strood West ward was 81.2.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6 years, up to 2018-22. In Strood West ward, the value was 82.9 in 2013-17 and 81.2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18-22 compared to England (83.1). The value for Rede Common was 80.3, which is worse compared to England. The value for Strood South and Temple Marsh was 81.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similar to England.</a:t>
            </a:r>
          </a:p>
        </p:txBody>
      </p:sp>
      <p:pic>
        <p:nvPicPr>
          <p:cNvPr id="7" name="Battenberg" descr="In 2022/23, the value for Strood West ward was 3.8.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West ward and England over the last 3 years, up to 2022/23. In Strood West ward, the value was 6.7 in 2020/21 and 3.8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West ward in 2022/23 compared to England (3.6). The value for Rede Common was 4.5, which is worse compared to England. The value for Strood South and Temple Marsh was 3.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worse than England.</a:t>
            </a:r>
          </a:p>
        </p:txBody>
      </p:sp>
      <p:pic>
        <p:nvPicPr>
          <p:cNvPr id="7" name="Battenberg" descr="In 2019, the value for Strood West ward was 57.6.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West ward in 2019. The value for England was 66.5. There are 2 LSOAs in the 0 - 20 category. There is 1 LSOA in the 20 - 40 category. There is 1 LSOA in the 40 - 60 category. There is 1 LSOA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better than England.</a:t>
            </a:r>
          </a:p>
        </p:txBody>
      </p:sp>
      <p:pic>
        <p:nvPicPr>
          <p:cNvPr id="7" name="Battenberg" descr="In 2019, the value for Strood West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West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better than England.</a:t>
            </a:r>
          </a:p>
        </p:txBody>
      </p:sp>
      <p:pic>
        <p:nvPicPr>
          <p:cNvPr id="7" name="Battenberg" descr="In 2020, the value for Strood West ward was 94.0.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West ward in 2020. The value for England was 88.4. There are 0 MSOAs in the 68 - 92 category. There is 1 MSOA in the 92 - 94 category. There is 1 MSOA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West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West is better than England.</a:t>
            </a:r>
          </a:p>
        </p:txBody>
      </p:sp>
      <p:pic>
        <p:nvPicPr>
          <p:cNvPr id="7" name="Battenberg" descr="In 2020, the value for Strood West ward was 68.3.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West ward in 2020. The value for England was 50.8. There are 0 LSOAs in the 0 - 22.8 category. There are 2 LSOAs in the 22.8 - 51 category. There are 2 LSOAs in the 51 - 70.4 category. There is 1 LSOA in the 70.4 - 85.4 category. There are 4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9 LSOAs in Strood West ward (based on 2011 LSOAs). There are 169 LSOAs within Medway and 9 LSOAs in Strood West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Strood West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Strood West ward. The total population of Strood West ward is 16,573. In Strood West ward, 22.0% of children are aged under 15 compared to 17.4% in England. In Strood West ward, 64.6% of people are aged 15 to 64 compared to 64.2% in England. In Strood West ward, 13.4%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Strood West ward compared to Medway as a whole. In Strood West ward, 22.0% of children are aged under 15 compared to 19.2% in Medway. In Strood West ward, 11.6% of people are aged 15 to 24 compared to 11.5% in Medway. In Strood West ward, 14.7% of people are aged 25 to 34 compared to 13.8% in Medway. In Strood West ward, 20.7% of people are aged 35 to 49 compared to 19.9% in Medway. In Strood West ward, 17.6% of people are aged 50 to 64 compared to 19.2% in Medway. In Strood West ward, 12.2% of people are aged 65 to 84 compared to 14.6% in Medway. In Strood West ward,  1.2%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Strood West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Strood West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Strood West ward compared to Medway as a whole. In Strood West ward, 79.1% of the population were from the White British/Irish ethnic group compared to 78.9% in Medway. In Strood West ward,  6.1% of the population were from the White other ethnic group compared to  5.3% in Medway. In Strood West ward,  2.9% of the population were from the Mixed or Multiple ethnic group compared to  2.8% in Medway. In Strood West ward,  3.9% of the population were from the Asian, Asian British or Asian Welsh ethnic group compared to  5.9% in Medway. In Strood West ward,  7.2% of the population were from the Black, Black British, Black Welsh, Caribbean or African ethnic group compared to  5.6% in Medway. In Strood West ward,  0.9%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Strood West ward compared to Medway as a whole, as reported in the 2021 Census. In Strood West ward, 94.1% of the population spoke English as their main language compared to 93.5% in Medway. In Strood West ward,  2.2% of the population spoke Any other European languages as their main language compared to  2.3% in Medway. In Strood West ward,  0.8% of the population spoke Polish as their main language compared to  0.7% in Medway. In Strood West ward,  0.5% of the population spoke Panjabi as their main language compared to  0.6% in Medway. In Strood West ward,  0.4% of the population spoke African languages as their main language compared to  0.2% in Medway. In Strood West ward,  0.3% of the population spoke Russian as their main language compared to  0.2% in Medway. In Strood West ward,  0.2% of the population spoke Tamil as their main language compared to  0.2% in Medway. In Strood West ward,  0.2% of the population spoke Portuguese as their main language compared to  0.2% in Medway. In Strood West ward,  0.2% of the population spoke Spanish as their main language compared to  0.1% in Medway. In Strood West ward,  0.2% of the population spoke Any other South Asian languages as their main language compared to  0.4%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Strood West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Strood West ward. In Strood West ward, 3 (or 33.3%)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7111</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Strood West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2025-01-29T12:18:03Z</dcterms:modified>
  <cp:category/>
</cp:coreProperties>
</file>