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6C5A0430-9E07-4139-B422-14EFDB2DD35A}"/>
    <pc:docChg chg="modSld">
      <pc:chgData name="town, katie" userId="d29dc26a-1cfd-4220-b6cf-a2346948755c" providerId="ADAL" clId="{6C5A0430-9E07-4139-B422-14EFDB2DD35A}" dt="2025-01-28T17:41:43.203" v="96" actId="13238"/>
      <pc:docMkLst>
        <pc:docMk/>
      </pc:docMkLst>
      <pc:sldChg chg="modSp mod">
        <pc:chgData name="town, katie" userId="d29dc26a-1cfd-4220-b6cf-a2346948755c" providerId="ADAL" clId="{6C5A0430-9E07-4139-B422-14EFDB2DD35A}" dt="2025-01-28T17:41:43.203" v="96" actId="13238"/>
        <pc:sldMkLst>
          <pc:docMk/>
          <pc:sldMk cId="0" sldId="321"/>
        </pc:sldMkLst>
        <pc:graphicFrameChg chg="mod modGraphic">
          <ac:chgData name="town, katie" userId="d29dc26a-1cfd-4220-b6cf-a2346948755c" providerId="ADAL" clId="{6C5A0430-9E07-4139-B422-14EFDB2DD35A}" dt="2025-01-28T17:41:43.203" v="96"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6C5A0430-9E07-4139-B422-14EFDB2DD35A}" dt="2025-01-28T17:41:41.266" v="95"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6C5A0430-9E07-4139-B422-14EFDB2DD35A}" dt="2025-01-28T17:41:38.737" v="94"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1.xml"/><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1.xml"/><Relationship Id="rId5" Type="http://schemas.openxmlformats.org/officeDocument/2006/relationships/image" Target="../media/image139.png"/><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1.xml"/><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1.xml"/><Relationship Id="rId5" Type="http://schemas.openxmlformats.org/officeDocument/2006/relationships/image" Target="../media/image150.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1.xml"/><Relationship Id="rId5" Type="http://schemas.openxmlformats.org/officeDocument/2006/relationships/image" Target="../media/image154.png"/><Relationship Id="rId4" Type="http://schemas.openxmlformats.org/officeDocument/2006/relationships/image" Target="../media/image153.png"/></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1.xml"/><Relationship Id="rId5" Type="http://schemas.openxmlformats.org/officeDocument/2006/relationships/image" Target="../media/image158.png"/><Relationship Id="rId4" Type="http://schemas.openxmlformats.org/officeDocument/2006/relationships/image" Target="../media/image157.png"/></Relationships>
</file>

<file path=ppt/slides/_rels/slide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1.xml"/><Relationship Id="rId5" Type="http://schemas.openxmlformats.org/officeDocument/2006/relationships/image" Target="../media/image165.png"/><Relationship Id="rId4" Type="http://schemas.openxmlformats.org/officeDocument/2006/relationships/image" Target="../media/image164.pn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1.xml"/><Relationship Id="rId5" Type="http://schemas.openxmlformats.org/officeDocument/2006/relationships/image" Target="../media/image169.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7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8.xml"/><Relationship Id="rId5" Type="http://schemas.openxmlformats.org/officeDocument/2006/relationships/image" Target="../media/image176.png"/><Relationship Id="rId4" Type="http://schemas.openxmlformats.org/officeDocument/2006/relationships/image" Target="../media/image175.png"/></Relationships>
</file>

<file path=ppt/slides/_rels/slide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8.xml"/><Relationship Id="rId5" Type="http://schemas.openxmlformats.org/officeDocument/2006/relationships/image" Target="../media/image180.png"/><Relationship Id="rId4" Type="http://schemas.openxmlformats.org/officeDocument/2006/relationships/image" Target="../media/image179.png"/></Relationships>
</file>

<file path=ppt/slides/_rels/slide5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8.xml"/><Relationship Id="rId5" Type="http://schemas.openxmlformats.org/officeDocument/2006/relationships/image" Target="../media/image184.png"/><Relationship Id="rId4" Type="http://schemas.openxmlformats.org/officeDocument/2006/relationships/image" Target="../media/image1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3.xml"/><Relationship Id="rId5" Type="http://schemas.openxmlformats.org/officeDocument/2006/relationships/image" Target="../media/image194.png"/><Relationship Id="rId4" Type="http://schemas.openxmlformats.org/officeDocument/2006/relationships/image" Target="../media/image193.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200.png"/></Relationships>
</file>

<file path=ppt/slides/_rels/slide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4.xml"/><Relationship Id="rId4" Type="http://schemas.openxmlformats.org/officeDocument/2006/relationships/image" Target="../media/image203.png"/></Relationships>
</file>

<file path=ppt/slides/_rels/slide6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4.xml"/><Relationship Id="rId4"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 Id="rId4" Type="http://schemas.openxmlformats.org/officeDocument/2006/relationships/image" Target="../media/image209.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Hoo St Werburgh &amp; High Halstow</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Hoo St Werburgh and High Halstow ward compared to England, as well the 7 domains of deprivation which combine to create the IMD 2019. For overall deprivation (IMD 2019), 0% of LSOAs in Hoo St Werburgh and High Halstow ward are in the most deprived 20% in England. For the Income Domain, 0% of LSOAs in Hoo St Werburgh and High Halstow ward are in the most deprived 20% in England. For the Employment Domain, 0% of LSOAs in Hoo St Werburgh and High Halstow ward are in the most deprived 20% in England. For the Education, Skills and Training Domain, 33.3% of LSOAs in Hoo St Werburgh and High Halstow ward are in the most deprived 20% in England. For the Health Deprivation and Disability Domain, 0% of LSOAs in Hoo St Werburgh and High Halstow ward are in the most deprived 20% in England. For the Crime Domain, 16.7% of LSOAs in Hoo St Werburgh and High Halstow ward are in the most deprived 20% in England. For the Barriers to Housing and Services Domain, 16.7% of LSOAs in Hoo St Werburgh and High Halstow ward are in the most deprived 20% in England. For the Living Environment Domain, 0% of LSOAs in Hoo St Werburgh and High Halstow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higher than England.</a:t>
            </a:r>
          </a:p>
        </p:txBody>
      </p:sp>
      <p:pic>
        <p:nvPicPr>
          <p:cNvPr id="7" name="Battenberg" descr="In 2022, the value for Hoo St Werburgh and High Halstow ward was 71.6.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10 years, up to 2022. In Hoo St Werburgh and High Halstow ward, the value was 58.1 in 2013 and 71.6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 The value for England was 51.9. There is 1 LSOA in the 30 - 47 category. There is 1 LSOA in the 47 - 55 category. There are 0 LSOAs in the 55 - 61 category. There is 1 LSOA in the 61 - 70 category. There are 3 LSOAs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the goal (95%).</a:t>
            </a:r>
          </a:p>
        </p:txBody>
      </p:sp>
      <p:pic>
        <p:nvPicPr>
          <p:cNvPr id="7" name="Battenberg" descr="In 2022-23, the value for Hoo St Werburgh and High Halstow ward was 91.6.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4 years, up to 2022-23. In Hoo St Werburgh and High Halstow ward, the value was 91.1 in 2019-20 and 91.6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89.2. There are 0 LSOAs in the 81.7 - 86.8 category. There are 0 LSOAs in the 86.8 - 88.8 category. There are 0 LSOAs in the 88.8 - 90.5 category. There are 4 LSOAs in the 90.5 - 91.7 category. There are 2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better than the goal (95%).</a:t>
            </a:r>
          </a:p>
        </p:txBody>
      </p:sp>
      <p:pic>
        <p:nvPicPr>
          <p:cNvPr id="7" name="Battenberg" descr="In 2022-23, the value for Hoo St Werburgh and High Halstow ward was 95.7.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4 years, up to 2022-23. In Hoo St Werburgh and High Halstow ward, the value was 94.1 in 2019-20 and 95.7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92.6. There are 0 LSOAs in the 84.8 - 89.4 category. There are 0 LSOAs in the 89.4 - 90.8 category. There are 0 LSOAs in the 90.8 - 92.2 category. There are 0 LSOAs in the 92.2 - 93.6 category. There are 6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worse than England.</a:t>
            </a:r>
          </a:p>
        </p:txBody>
      </p:sp>
      <p:pic>
        <p:nvPicPr>
          <p:cNvPr id="7" name="Battenberg" descr="In 2022/23, the value for Hoo St Werburgh and High Halstow ward was 937.8.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9 years, up to 2022/23. In Hoo St Werburgh and High Halstow ward, the value was 433.1 in 2014/15 and 937.8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791.6. There are 0 LSOAs in the 460 - 705 category. There is 1 LSOA in the 705 - 816 category. There is 1 LSOA in the 816 - 902 category. There are 2 LSOAs in the 902 - 1031 category. There are 2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1/22 - 23/24, the value for Hoo St Werburgh and High Halstow ward was 37.1.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14 years, up to 2021/22 - 23/24. In Hoo St Werburgh and High Halstow ward, the value was 30.6 in 2008/09 - 10/11 and 37.1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21/22 - 23/24 compared to England (36.7). The value for Hoo St Werburgh and High Halstow was 37.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19-22/23, the value for Hoo St Werburgh and High Halstow ward was 151.2.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5 years, up to 2018/19-22/23. In Hoo St Werburgh and High Halstow ward, the value was 202.2 in 2014/15-18/19 and 151.2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18/19-22/23. The value for England was 134.9. There is 1 LSOA in the 253 - 318 category. There are 0 LSOAs in the 318 - 390 category. There are 0 LSOAs in the 390 - 467 category. There are 0 LSOAs in the 467 - 566 category. There are 0 LSOAs in the 566 - 889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19-22/23, the value for Hoo St Werburgh and High Halstow ward was 341.0.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5 years, up to 2018/19-22/23. In Hoo St Werburgh and High Halstow ward, the value was 304.0 in 2014/15-18/19 and 341.0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18/19-22/23. The value for England was 409.4. There are 2 LSOAs in the 314 - 614 category. There are 0 LSOAs in the 614 - 778 category. There are 0 LSOAs in the 778 - 933 category. There are 0 LSOAs in the 933 - 1058 category. There are 0 LSOAs in the 1058 - 230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higher than England.</a:t>
            </a:r>
          </a:p>
        </p:txBody>
      </p:sp>
      <p:pic>
        <p:nvPicPr>
          <p:cNvPr id="7" name="Battenberg" descr="In 2022/23, the value for Hoo St Werburgh and High Halstow ward was 16.0.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19.9 in 2016/17 and 16.0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14.7. There are 0 LSOAs in the 12.2 - 14.5 category. There are 3 LSOAs in the 14.5 - 16 category. There are 3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10.9.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10.7 in 2016/17 and 10.9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11.4. There are 6 LSOAs in the 10.4 - 11.6 category. There are 0 LSOAs in the 11.6 - 12.3 category. There are 0 LSOAs in the 12.3 - 12.8 category. There are 0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better than England.</a:t>
            </a:r>
          </a:p>
        </p:txBody>
      </p:sp>
      <p:pic>
        <p:nvPicPr>
          <p:cNvPr id="7" name="Battenberg" descr="In 2018/19-22/23, the value for Hoo St Werburgh and High Halstow ward was 289.2.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5 years, up to 2018/19-22/23. In Hoo St Werburgh and High Halstow ward, the value was 379.6 in 2014/15-18/19 and 289.2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18/19-22/23. The value for England was 613.3. There is 1 LSOA in the 123 - 225 category. There are 4 LSOAs in the 225 - 320 category. There is 1 LSOA in the 320 - 414 category. There are 0 LSOAs in the 414 - 616 category. There are 0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higher than England.</a:t>
            </a:r>
          </a:p>
        </p:txBody>
      </p:sp>
      <p:pic>
        <p:nvPicPr>
          <p:cNvPr id="7" name="Battenberg" descr="In 2022/23, the value for Hoo St Werburgh and High Halstow ward was 16.9.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8.7 in 2016/17 and 16.9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13.2. There are 0 LSOAs in the 14.4 - 15.6 category. There are 0 LSOAs in the 15.6 - 16.5 category. There are 6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lower than England.</a:t>
            </a:r>
          </a:p>
        </p:txBody>
      </p:sp>
      <p:pic>
        <p:nvPicPr>
          <p:cNvPr id="7" name="Battenberg" descr="In 2022/23, the value for Hoo St Werburgh and High Halstow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0.7 in 2016/17 and 0.7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1. There are 5 LSOAs in the 0.46 - 0.72 category. There is 1 LSOA in the 0.72 - 0.78 category. There are 0 LSOAs in the 0.78 - 0.87 category. There are 0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9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higher than England.</a:t>
            </a:r>
          </a:p>
        </p:txBody>
      </p:sp>
      <p:pic>
        <p:nvPicPr>
          <p:cNvPr id="7" name="Battenberg" descr="In 2022/23, the value for Hoo St Werburgh and High Halstow ward was 72.9.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4 years, up to 2022/23. In Hoo St Werburgh and High Halstow ward, the value was 75.0 in 2019/20 and 72.9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3/24. The value for England was 67. There are 0 LSOAs in the 60.1 - 66.6 category. There are 0 LSOAs in the 66.6 - 68.4 category. There are 0 LSOAs in the 68.4 - 71.2 category. There are 4 LSOAs in the 71.2 - 73.2 category. There are 2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8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1/22, the value for Hoo St Werburgh and High Halstow ward was 61.0.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3 years, up to 2021/22. In Hoo St Werburgh and High Halstow ward, the value was 74.9 in 2019/20 and 61.0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1/22. The value for England was 62.3. There are 0 LSOAs in the 51.5 - 55.8 category. There are 0 LSOAs in the 55.8 - 57.3 category. There are 0 LSOAs in the 57.3 - 59.1 category. There are 6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69.5.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4 years, up to 2022/23. In Hoo St Werburgh and High Halstow ward, the value was 61.3 in 2019/20 and 69.5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3/24. The value for England was 72. There are 0 LSOAs in the 62.2 - 68.2 category. There are 4 LSOAs in the 68.2 - 69.3 category. There is 1 LSOA in the 69.3 - 70.8 category. There is 1 LSOA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Hoo St Werburgh &amp; High Halstow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rPr dirty="0"/>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2372534011"/>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263116473"/>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1860426001"/>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3.6.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2.3 in 2016/17 and 3.6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3.5. There are 0 LSOAs in the 2.5 - 3 category. There are 0 LSOAs in the 3 - 3.2 category. There is 1 LSOA in the 3.2 - 3.5 category. There are 2 LSOAs in the 3.5 - 3.7 category. There are 3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22, the value for Hoo St Werburgh and High Halstow ward was 293.2.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6 years, up to 2018-22. In Hoo St Werburgh and High Halstow ward, the value was 294.0 in 2013-17 and 293.2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18-22 compared to England (255.1). The value for Hoo St Werburgh and High Halstow was 285.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higher than England.</a:t>
            </a:r>
          </a:p>
        </p:txBody>
      </p:sp>
      <p:pic>
        <p:nvPicPr>
          <p:cNvPr id="7" name="Battenberg" descr="In 2022/23, the value for Hoo St Werburgh and High Halstow ward was 16.3.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15.4 in 2016/17 and 16.3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14.4. There are 0 LSOAs in the 12.1 - 13.7 category. There are 0 LSOAs in the 13.7 - 14.6 category. There are 0 LSOAs in the 14.6 - 15.1 category. There are 3 LSOAs in the 15.1 - 16.4 category. There are 3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3.0.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3.0 in 2016/17 and 3.0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3. There are 0 LSOAs in the 2 - 2.4 category. There are 0 LSOAs in the 2.4 - 2.5 category. There are 0 LSOAs in the 2.5 - 2.7 category. There are 0 LSOAs in the 2.7 - 2.8 category. There are 6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22, the value for Hoo St Werburgh and High Halstow ward was 74.9.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6 years, up to 2018-22. In Hoo St Werburgh and High Halstow ward, the value was 118.5 in 2013-17 and  74.9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18-22 compared to England (97.7). The value for Hoo St Werburgh and High Halstow was 78.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lower than England.</a:t>
            </a:r>
          </a:p>
        </p:txBody>
      </p:sp>
      <p:pic>
        <p:nvPicPr>
          <p:cNvPr id="7" name="Battenberg" descr="In 2022/23, the value for Hoo St Werburgh and High Halstow ward was 1.5.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1.3 in 2016/17 and 1.5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1.8. There are 0 LSOAs in the 1 - 1.2 category. There are 0 LSOAs in the 1.2 - 1.3 category. There are 0 LSOAs in the 1.3 - 1.4 category. There are 3 LSOAs in the 1.4 - 1.5 category. There are 3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22, the value for Hoo St Werburgh and High Halstow ward was 45.2.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6 years, up to 2018-22. In Hoo St Werburgh and High Halstow ward, the value was 34.3 in 2013-17 and 45.2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18-22 compared to England (51.7). The value for Hoo St Werburgh and High Halstow was 46.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0.7 in 2016/17 and 0.9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1. There are 2 LSOAs in the 0.72 - 0.83 category. There are 3 LSOAs in the 0.83 - 0.9 category. There is 1 LSOA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2.0.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1.9 in 2016/17 and 2.0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2.1. There are 0 LSOAs in the 1.2 - 1.6 category. There are 0 LSOAs in the 1.6 - 1.7 category. There is 1 LSOA in the 1.7 - 1.9 category. There is 1 LSOA in the 1.9 - 2 category. There are 4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22, the value for Hoo St Werburgh and High Halstow ward was 210.7.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6 years, up to 2018-22. In Hoo St Werburgh and High Halstow ward, the value was 213.8 in 2013-17 and 210.7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18-22 compared to England (232). The value for Hoo St Werburgh and High Halstow was 218.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higher than England.</a:t>
            </a:r>
          </a:p>
        </p:txBody>
      </p:sp>
      <p:pic>
        <p:nvPicPr>
          <p:cNvPr id="7" name="Battenberg" descr="In 2022/23, the value for Hoo St Werburgh and High Halstow ward was 8.9.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8.1 in 2016/17 and 8.9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7.5. There are 0 LSOAs in the 6.8 - 7.9 category. There are 0 LSOAs in the 7.9 - 8.1 category. There are 0 LSOAs in the 8.1 - 8.3 category. There are 0 LSOAs in the 8.3 - 8.5 category. There are 6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3.7.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4.1 in 2016/17 and 3.7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4.2. There is 1 LSOA in the 2.9 - 3.5 category. There are 4 LSOAs in the 3.5 - 4 category. There is 1 LSOA in the 4 - 4.3 category. There are 0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6.8.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3 years, up to 2022/23. In Hoo St Werburgh and High Halstow ward, the value was 6.8 in 2020/21 and 6.8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6.5. There are 0 LSOAs in the 5 - 5.6 category. There are 0 LSOAs in the 5.6 - 5.8 category. There are 0 LSOAs in the 5.8 - 6 category. There are 0 LSOAs in the 6 - 6.2 category. There are 6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2.1.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2.3 in 2016/17 and 2.1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1.8. There are 0 LSOAs in the 1.2 - 1.7 category. There are 0 LSOAs in the 1.7 - 1.8 category. There are 0 LSOAs in the 1.8 - 1.9 category. There are 0 LSOAs in the 1.9 - 2 category. There are 6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22, the value for Hoo St Werburgh and High Halstow ward was 109.4.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6 years, up to 2018-22. In Hoo St Werburgh and High Halstow ward, the value was 141.7 in 2013-17 and 109.4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18-22 compared to England (114.1). The value for Hoo St Werburgh and High Halstow was 116.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0.9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0.8. There are 0 LSOAs in the 0.69 - 0.86 category. There are 5 LSOAs in the 0.86 - 0.9 category. There is 1 LSOA in the 0.9 - 0.92 category. There are 0 LSOAs in the 0.92 - 0.95 category. There are 0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worse than England.</a:t>
            </a:r>
          </a:p>
        </p:txBody>
      </p:sp>
      <p:pic>
        <p:nvPicPr>
          <p:cNvPr id="7" name="Battenberg" descr="In 2022/23, the value for Hoo St Werburgh and High Halstow ward was 1,120.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9 years, up to 2022/23. In Hoo St Werburgh and High Halstow ward, the value was  795.0 in 2014/15 and 1120.0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855.8. There is 1 LSOA in the 556 - 861 category. There is 1 LSOA in the 861 - 1072 category. There are 2 LSOAs in the 1072 - 1353 category. There are 0 LSOAs in the 1353 - 1713 category. There are 2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22, the value for Hoo St Werburgh and High Halstow ward was   943.0.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6 years, up to 2018-22. In Hoo St Werburgh and High Halstow ward, the value was 926.3 in 2013-17 and 943.0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18-22 compared to England (987.5). The value for Hoo St Werburgh and High Halstow was 942.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2/23, the value for Hoo St Werburgh and High Halstow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2/23. In Hoo St Werburgh and High Halstow ward, the value was 0.5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2/23. The value for England was 0.7. There are 0 LSOAs in the 0.48 - 0.57 category. There are 2 LSOAs in the 0.57 - 0.62 category. There are 2 LSOAs in the 0.62 - 0.65 category. There are 2 LSOAs in the 0.65 - 0.75 category. There are 0 LSOAs in the 0.75 - 0.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20/21-22/23, the value for Hoo St Werburgh and High Halstow ward was 1,735.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7 years, up to 2020/21-22/23. In Hoo St Werburgh and High Halstow ward, the value was 2006.6 in 2014/15-16/17 and 1735.3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20/21-22/23. The value for England was 2021. There are 2 LSOAs in the 842 - 1437 category. There are 2 LSOAs in the 1437 - 1739 category. There are 2 LSOAs in the 1739 - 2159 category. There are 0 LSOAs in the 2159 - 2645 category. There are 0 LSOAs in the 2645 - 1207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19-22/23, the value for Hoo St Werburgh and High Halstow ward was 488.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5 years, up to 2018/19-22/23. In Hoo St Werburgh and High Halstow ward, the value was 639.7 in 2014/15-18/19 and 488.0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oo St Werburgh and High Halstow ward in 2018/19-22/23. The value for England was 557.6. There are 0 LSOAs in the 356 - 545 category. There is 1 LSOA in the 545 - 630 category. There is 1 LSOA in the 630 - 872 category. There are 0 LSOAs in the 872 - 999 category. There are 0 LSOAs in the 999 - 241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22, the value for Hoo St Werburgh and High Halstow ward was 79.3.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6 years, up to 2018-22. In Hoo St Werburgh and High Halstow ward, the value was 80.1 in 2013-17 and 79.3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18-22 compared to England (79.2). The value for Hoo St Werburgh and High Halstow was 79.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similar to England.</a:t>
            </a:r>
          </a:p>
        </p:txBody>
      </p:sp>
      <p:pic>
        <p:nvPicPr>
          <p:cNvPr id="7" name="Battenberg" descr="In 2018-22, the value for Hoo St Werburgh and High Halstow ward was 84.3.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6 years, up to 2018-22. In Hoo St Werburgh and High Halstow ward, the value was 84.0 in 2013-17 and 84.3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18-22 compared to England (83.1). The value for Hoo St Werburgh and High Halstow was 84.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better than England.</a:t>
            </a:r>
          </a:p>
        </p:txBody>
      </p:sp>
      <p:pic>
        <p:nvPicPr>
          <p:cNvPr id="7" name="Battenberg" descr="In 2022/23, the value for Hoo St Werburgh and High Halstow ward was 2.4.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oo St Werburgh and High Halstow ward and England over the last 3 years, up to 2022/23. In Hoo St Werburgh and High Halstow ward, the value was 4.8 in 2020/21 and 2.4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oo St Werburgh and High Halstow ward in 2022/23 compared to England (3.6). The value for Hoo St Werburgh and High Halstow was 2.4,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worse than England.</a:t>
            </a:r>
          </a:p>
        </p:txBody>
      </p:sp>
      <p:pic>
        <p:nvPicPr>
          <p:cNvPr id="7" name="Battenberg" descr="In 2019, the value for Hoo St Werburgh and High Halstow ward was  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oo St Werburgh and High Halstow ward in 2019. The value for England was 66.5. There are 6 LSOAs in the 0 - 20 category. There are 0 LSOAs in the 20 - 40 category. There are 0 LSOAs in the 40 - 60 category. There are 0 LSOAs in the 60 - 80 category. There are 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better than England.</a:t>
            </a:r>
          </a:p>
        </p:txBody>
      </p:sp>
      <p:pic>
        <p:nvPicPr>
          <p:cNvPr id="7" name="Battenberg" descr="In 2019, the value for Hoo St Werburgh and High Halstow ward was 98.2.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oo St Werburgh and High Halstow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better than England.</a:t>
            </a:r>
          </a:p>
        </p:txBody>
      </p:sp>
      <p:pic>
        <p:nvPicPr>
          <p:cNvPr id="7" name="Battenberg" descr="In 2020, the value for Hoo St Werburgh and High Halstow ward was 93.1.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oo St Werburgh and High Halstow ward in 2020. The value for England was 88.4. There are 0 MSOAs in the 68 - 92 category. There is 1 MSOA in the 92 - 94 category. There are 0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Hoo St Werburgh and High Halstow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Hoo St Werburgh and High Halstow is better than England.</a:t>
            </a:r>
          </a:p>
        </p:txBody>
      </p:sp>
      <p:pic>
        <p:nvPicPr>
          <p:cNvPr id="7" name="Battenberg" descr="In 2020, the value for Hoo St Werburgh and High Halstow ward was 60.2.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oo St Werburgh and High Halstow ward in 2020. The value for England was 50.8. There is 1 LSOA in the 0 - 22.8 category. There is 1 LSOA in the 22.8 - 51 category. There are 0 LSOAs in the 51 - 70.4 category. There are 2 LSOAs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6 LSOAs in Hoo St Werburgh &amp; High Halstow ward (based on 2011 LSOAs). There are 169 LSOAs within Medway and 7 LSOAs in Hoo St Werburgh &amp; High Halstow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Hoo St Werburgh &amp; High Halstow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Hoo St Werburgh and High Halstow ward. The total population of Hoo St Werburgh and High Halstow ward is 14,188. In Hoo St Werburgh and High Halstow ward, 19.0% of children are aged under 15 compared to 17.4% in England. In Hoo St Werburgh and High Halstow ward, 62.4% of people are aged 15 to 64 compared to 64.2% in England. In Hoo St Werburgh and High Halstow ward, 18.7%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Hoo St Werburgh and High Halstow ward compared to Medway as a whole. In Hoo St Werburgh and High Halstow ward, 19.0% of children are aged under 15 compared to 19.2% in Medway. In Hoo St Werburgh and High Halstow ward, 10.4% of people are aged 15 to 24 compared to 11.5% in Medway. In Hoo St Werburgh and High Halstow ward, 13.3% of people are aged 25 to 34 compared to 13.8% in Medway. In Hoo St Werburgh and High Halstow ward, 19.3% of people are aged 35 to 49 compared to 19.9% in Medway. In Hoo St Werburgh and High Halstow ward, 19.3% of people are aged 50 to 64 compared to 19.2% in Medway. In Hoo St Werburgh and High Halstow ward, 16.9% of people are aged 65 to 84 compared to 14.6% in Medway. In Hoo St Werburgh and High Halstow ward,  1.8%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Hoo St Werburgh and High Halstow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Hoo St Werburgh and High Halstow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Hoo St Werburgh and High Halstow ward compared to Medway as a whole. In Hoo St Werburgh and High Halstow ward, 89.0% of the population were from the White British/Irish ethnic group compared to 78.9% in Medway. In Hoo St Werburgh and High Halstow ward,  2.7% of the population were from the White other ethnic group compared to  5.3% in Medway. In Hoo St Werburgh and High Halstow ward,  1.5% of the population were from the Mixed or Multiple ethnic group compared to  2.8% in Medway. In Hoo St Werburgh and High Halstow ward,  2.4% of the population were from the Asian, Asian British or Asian Welsh ethnic group compared to  5.9% in Medway. In Hoo St Werburgh and High Halstow ward,  3.8% of the population were from the Black, Black British, Black Welsh, Caribbean or African ethnic group compared to  5.6% in Medway. In Hoo St Werburgh and High Halstow ward,  0.5%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Hoo St Werburgh and High Halstow ward compared to Medway as a whole, as reported in the 2021 Census. In Hoo St Werburgh and High Halstow ward, 97.6% of the population spoke English as their main language compared to 93.5% in Medway. In Hoo St Werburgh and High Halstow ward,  1.1% of the population spoke Any other European languages as their main language compared to  2.3% in Medway. In Hoo St Werburgh and High Halstow ward,  0.3% of the population spoke Polish as their main language compared to  0.7% in Medway. In Hoo St Werburgh and High Halstow ward,  0.1% of the population spoke Panjabi as their main language compared to  0.6% in Medway. In Hoo St Werburgh and High Halstow ward,  0.1% of the population spoke Portuguese as their main language compared to  0.2% in Medway. In Hoo St Werburgh and High Halstow ward,  0.1% of the population spoke Urdu as their main language compared to  0.2% in Medway. In Hoo St Werburgh and High Halstow ward,  0.1% of the population spoke African languages as their main language compared to  0.2% in Medway. In Hoo St Werburgh and High Halstow ward,  0.1% of the population spoke Spanish as their main language compared to  0.1% in Medway. In Hoo St Werburgh and High Halstow ward,  0.1% of the population spoke Russian as their main language compared to  0.2% in Medway. In Hoo St Werburgh and High Halstow ward,  0.1% of the population spoke Any other East Asian languages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Hoo St Werburgh and High Halstow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Hoo St Werburgh and High Halstow ward. In Hoo St Werburgh and High Halstow ward, 0 (or 0%)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3258</TotalTime>
  <Words>7303</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Hoo St Werburgh &amp; High Halstow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2025-01-29T12:03:04Z</dcterms:modified>
  <cp:category/>
</cp:coreProperties>
</file>