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30B490A9-F18A-4191-8D99-F7D546B7815C}"/>
    <pc:docChg chg="modSld">
      <pc:chgData name="town, katie" userId="d29dc26a-1cfd-4220-b6cf-a2346948755c" providerId="ADAL" clId="{30B490A9-F18A-4191-8D99-F7D546B7815C}" dt="2025-01-29T10:54:44.833" v="106" actId="13238"/>
      <pc:docMkLst>
        <pc:docMk/>
      </pc:docMkLst>
      <pc:sldChg chg="modSp mod">
        <pc:chgData name="town, katie" userId="d29dc26a-1cfd-4220-b6cf-a2346948755c" providerId="ADAL" clId="{30B490A9-F18A-4191-8D99-F7D546B7815C}" dt="2025-01-29T10:54:44.833" v="106" actId="13238"/>
        <pc:sldMkLst>
          <pc:docMk/>
          <pc:sldMk cId="0" sldId="321"/>
        </pc:sldMkLst>
        <pc:graphicFrameChg chg="mod modGraphic">
          <ac:chgData name="town, katie" userId="d29dc26a-1cfd-4220-b6cf-a2346948755c" providerId="ADAL" clId="{30B490A9-F18A-4191-8D99-F7D546B7815C}" dt="2025-01-29T10:54:44.833" v="106"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30B490A9-F18A-4191-8D99-F7D546B7815C}" dt="2025-01-29T10:54:42.625" v="105"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30B490A9-F18A-4191-8D99-F7D546B7815C}" dt="2025-01-29T10:54:40.863" v="104"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Luton</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Luton ward compared to England, as well the 7 domains of deprivation which combine to create the IMD 2019. For overall deprivation (IMD 2019), 83.3% of LSOAs in Luton ward are in the most deprived 20% in England. For the Income Domain, 83.3% of LSOAs in Luton ward are in the most deprived 20% in England. For the Employment Domain, 66.7% of LSOAs in Luton ward are in the most deprived 20% in England. For the Education, Skills and Training Domain, 66.7% of LSOAs in Luton ward are in the most deprived 20% in England. For the Health Deprivation and Disability Domain, 50% of LSOAs in Luton ward are in the most deprived 20% in England. For the Crime Domain, 83.3% of LSOAs in Luton ward are in the most deprived 20% in England. For the Barriers to Housing and Services Domain, 0% of LSOAs in Luton ward are in the most deprived 20% in England. For the Living Environment Domain, 66.7% of LSOAs in Luton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higher than England.</a:t>
            </a:r>
          </a:p>
        </p:txBody>
      </p:sp>
      <p:pic>
        <p:nvPicPr>
          <p:cNvPr id="7" name="Battenberg" descr="In 2022, the value for Luton ward was 66.6.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10 years, up to 2022. In Luton ward, the value was 85.3 in 2013 and 66.6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 The value for England was 51.9. There are 0 LSOAs in the 30 - 47 category. There is 1 LSOA in the 47 - 55 category. There are 3 LSOAs in the 55 - 61 category. There is 1 LSOA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the goal (95%).</a:t>
            </a:r>
          </a:p>
        </p:txBody>
      </p:sp>
      <p:pic>
        <p:nvPicPr>
          <p:cNvPr id="7" name="Battenberg" descr="In 2022-23, the value for Luton ward was 86.6.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4 years, up to 2022-23. In Luton ward, the value was 88.5 in 2019-20 and 86.6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89.2. There are 3 LSOAs in the 81.7 - 86.8 category. There are 2 LSOAs in the 86.8 - 88.8 category. There are 0 LSOAs in the 88.8 - 90.5 category. There are 0 LSOAs in the 90.5 - 91.7 category. There are 0 LSOAs in the 91.7 - 94.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the goal (95%).</a:t>
            </a:r>
          </a:p>
        </p:txBody>
      </p:sp>
      <p:pic>
        <p:nvPicPr>
          <p:cNvPr id="7" name="Battenberg" descr="In 2022-23, the value for Luton ward was 88.9.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4 years, up to 2022-23. In Luton ward, the value was 91.9 in 2019-20 and 88.9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92.6. There are 3 LSOAs in the 84.8 - 89.4 category. There are 2 LSOAs in the 89.4 - 90.8 category. There are 0 LSOAs in the 90.8 - 92.2 category. There are 0 LSOAs in the 92.2 - 93.6 category. There are 0 LSOAs in the 93.6 - 96.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22/23, the value for Luton ward was 1,032.1.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9 years, up to 2022/23. In Luton ward, the value was  543.7 in 2014/15 and 1032.1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791.6. There are 0 LSOAs in the 460 - 705 category. There are 0 LSOAs in the 705 - 816 category. There is 1 LSOA in the 816 - 902 category. There are 2 LSOAs in the 902 - 1031 category. There are 3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1/22 - 23/24, the value for Luton ward was 41.5.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14 years, up to 2021/22 - 23/24. In Luton ward, the value was 37.8 in 2008/09 - 10/11 and 41.5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21/22 - 23/24 compared to England (36.7). The value for Luton was 41.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18/19-22/23, the value for Luton ward was 151.2.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5 years, up to 2018/19-22/23. In Luton ward, the value was 226.5 in 2014/15-18/19 and 151.2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18/19-22/23. The value for England was 134.9. There are 0 LSOAs in the 253 - 318 category. There are 0 LSOAs in the 318 - 390 category. There are 0 LSOAs in the 390 - 467 category. There is 1 LSOA in the 467 - 566 category. There are 0 LSOAs in the 566 - 889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19-22/23, the value for Luton ward was 885.0.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5 years, up to 2018/19-22/23. In Luton ward, the value was 423.0 in 2014/15-18/19 and 885.0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18/19-22/23. The value for England was 409.4. There are 0 LSOAs in the 314 - 614 category. There is 1 LSOA in the 614 - 778 category. There are 0 LSOAs in the 778 - 933 category. There is 1 LSOA in the 933 - 1058 category. There are 2 LSOAs in the 1058 - 230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higher than England.</a:t>
            </a:r>
          </a:p>
        </p:txBody>
      </p:sp>
      <p:pic>
        <p:nvPicPr>
          <p:cNvPr id="7" name="Battenberg" descr="In 2022/23, the value for Luton ward was 19.3.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25.3 in 2016/17 and 19.3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4.7. There are 0 LSOAs in the 12.2 - 14.5 category. There are 0 LSOAs in the 14.5 - 16 category. There are 0 LSOAs in the 16 - 17.5 category. There are 2 LSOAs in the 17.5 - 18.4 category. There are 4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higher than England.</a:t>
            </a:r>
          </a:p>
        </p:txBody>
      </p:sp>
      <p:pic>
        <p:nvPicPr>
          <p:cNvPr id="7" name="Battenberg" descr="In 2022/23, the value for Luton ward was 12.6.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0.5 in 2016/17 and 12.6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1.4. There are 0 LSOAs in the 10.4 - 11.6 category. There is 1 LSOA in the 11.6 - 12.3 category. There are 2 LSOAs in the 12.3 - 12.8 category. There are 3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19-22/23, the value for Luton ward was 696.4.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5 years, up to 2018/19-22/23. In Luton ward, the value was 700.2 in 2014/15-18/19 and 696.4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18/19-22/23. The value for England was 613.3. There are 0 LSOAs in the 123 - 225 category. There is 1 LSOA in the 225 - 320 category. There are 0 LSOAs in the 320 - 414 category. There is 1 LSOA in the 414 - 616 category. There are 4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higher than England.</a:t>
            </a:r>
          </a:p>
        </p:txBody>
      </p:sp>
      <p:pic>
        <p:nvPicPr>
          <p:cNvPr id="7" name="Battenberg" descr="In 2022/23, the value for Luton ward was 15.8.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9.2 in 2016/17 and 15.8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3.2. There is 1 LSOA in the 14.4 - 15.6 category. There are 5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0.8 in 2016/17 and 1.0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 There are 0 LSOAs in the 0.46 - 0.72 category. There are 0 LSOAs in the 0.72 - 0.78 category. There are 0 LSOAs in the 0.78 - 0.87 category. There are 5 LSOAs in the 0.87 - 1.02 category. There is 1 LSOA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66.9.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4 years, up to 2022/23. In Luton ward, the value was 69.5 in 2019/20 and 66.9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3/24. The value for England was 67. There is 1 LSOA in the 60.1 - 66.6 category. There are 5 LSOAs in the 66.6 - 68.4 category. There are 0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1/22, the value for Luton ward was 55.9.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3 years, up to 2021/22. In Luton ward, the value was 68.6 in 2019/20 and 55.9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1/22. The value for England was 62.3. There are 3 LSOAs in the 51.5 - 55.8 category. There is 1 LSOA in the 55.8 - 57.3 category. There are 2 LSOAs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66.3.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4 years, up to 2022/23. In Luton ward, the value was 55.4 in 2019/20 and 66.3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3/24. The value for England was 72. There are 5 LSOAs in the 62.2 - 68.2 category. There is 1 LSOA in the 68.2 - 69.3 category. There are 0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Luton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34052224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8756066"/>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
          <p:cNvGraphicFramePr>
            <a:graphicFrameLocks noGrp="1"/>
          </p:cNvGraphicFramePr>
          <p:nvPr>
            <p:extLst>
              <p:ext uri="{D42A27DB-BD31-4B8C-83A1-F6EECF244321}">
                <p14:modId xmlns:p14="http://schemas.microsoft.com/office/powerpoint/2010/main" val="761204423"/>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2.9.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7 in 2016/17 and 2.9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3.5. There are 4 LSOAs in the 2.5 - 3 category. There are 0 LSOAs in the 3 - 3.2 category. There are 2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18-22, the value for Luton ward was 295.7.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339.7 in 2013-17 and 295.7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255.1). The value for Luton was 281.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13.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2.5 in 2016/17 and 13.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4.4. There are 3 LSOAs in the 12.1 - 13.7 category. There is 1 LSOA in the 13.7 - 14.6 category. There are 2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2.3.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2.3 in 2016/17 and 2.3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3. There are 4 LSOAs in the 2 - 2.4 category. There are 0 LSOAs in the 2.4 - 2.5 category. There are 2 LSOAs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22, the value for Luton ward was 142.5.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149.6 in 2013-17 and 142.5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97.7). The value for Luton was 182.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1.2.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0 in 2016/17 and 1.2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8. There are 3 LSOAs in the 1 - 1.2 category. There is 1 LSOA in the 1.2 - 1.3 category. There are 2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18-22, the value for Luton ward was 54.1.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59.4 in 2013-17 and 54.1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51.7). The value for Luton was 58.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0.7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 There are 2 LSOAs in the 0.72 - 0.83 category. There are 2 LSOAs in the 0.83 - 0.9 category. There is 1 LSOA in the 0.9 - 0.96 category. There is 1 LSOA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3 in 2016/17 and 1.6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2.1. There are 3 LSOAs in the 1.2 - 1.6 category. There is 1 LSOA in the 1.6 - 1.7 category. There are 2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22, the value for Luton ward was 312.1.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271.9 in 2013-17 and 312.1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232). The value for Luton was 39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8.2.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7.1 in 2016/17 and 8.2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7.5. There is 1 LSOA in the 6.8 - 7.9 category. There is 1 LSOA in the 7.9 - 8.1 category. There are 2 LSOAs in the 8.1 - 8.3 category. There is 1 LSOA in the 8.3 - 8.5 category. There is 1 LSOA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4.1.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3.6 in 2016/17 and 4.1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4.2. There are 0 LSOAs in the 2.9 - 3.5 category. There are 2 LSOAs in the 3.5 - 4 category. There are 3 LSOAs in the 4 - 4.3 category. There is 1 LSOA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lower than England.</a:t>
            </a:r>
          </a:p>
        </p:txBody>
      </p:sp>
      <p:pic>
        <p:nvPicPr>
          <p:cNvPr id="7" name="Battenberg" descr="In 2022/23, the value for Luton ward was 5.6.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3 years, up to 2022/23. In Luton ward, the value was 5.5 in 2020/21 and 5.6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6.5. There are 4 LSOAs in the 5 - 5.6 category. There are 0 LSOAs in the 5.6 - 5.8 category. There is 1 LSOA in the 5.8 - 6 category. There are 0 LSOAs in the 6 - 6.2 category. There is 1 LSOA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1.8.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8 in 2016/17 and 1.8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1.8. There are 2 LSOAs in the 1.2 - 1.7 category. There are 2 LSOAs in the 1.7 - 1.8 category. There are 0 LSOAs in the 1.8 - 1.9 category. There is 1 LSOA in the 1.9 - 2 category. There is 1 LSOA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18-22, the value for Luton ward was 121.4.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213.7 in 2013-17 and 121.4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114.1). The value for Luton was 168.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1.0 in 2016/17 and 1.0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0.8. There are 0 LSOAs in the 0.69 - 0.86 category. There are 0 LSOAs in the 0.86 - 0.9 category. There are 0 LSOAs in the 0.9 - 0.92 category. There is 1 LSOA in the 0.92 - 0.95 category. There are 5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22/23, the value for Luton ward was 1,743.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9 years, up to 2022/23. In Luton ward, the value was 1058.2 in 2014/15 and 1743.0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855.8. There are 0 LSOAs in the 556 - 861 category. There are 0 LSOAs in the 861 - 1072 category. There is 1 LSOA in the 1072 - 1353 category. There are 3 LSOAs in the 1353 - 1713 category. There are 2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22, the value for Luton ward was 1,333.2.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1119.8 in 2013-17 and 1333.2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987.5). The value for Luton was 1554.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2/23, the value for Luton ward was 0.5.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2/23. In Luton ward, the value was 0.5 in 2016/17 and 0.5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2/23. The value for England was 0.7. There are 2 LSOAs in the 0.48 - 0.57 category. There are 0 LSOAs in the 0.57 - 0.62 category. There are 0 LSOAs in the 0.62 - 0.65 category. There are 0 LSOAs in the 0.65 - 0.75 category. There are 0 LSOAs in the 0.75 - 0.9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20/21-22/23, the value for Luton ward was 3,050.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7 years, up to 2020/21-22/23. In Luton ward, the value was 2973.3 in 2014/15-16/17 and 3049.6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20/21-22/23. The value for England was 2021. There are 0 LSOAs in the 842 - 1437 category. There is 1 LSOA in the 1437 - 1739 category. There are 0 LSOAs in the 1739 - 2159 category. There are 0 LSOAs in the 2159 - 2645 category. There are 3 LSOAs in the 2645 - 12071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19-22/23, the value for Luton ward was 1,144.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5 years, up to 2018/19-22/23. In Luton ward, the value was  886.2 in 2014/15-18/19 and 1144.5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ward in 2018/19-22/23. The value for England was 557.6. There are 0 LSOAs in the 356 - 545 category. There are 0 LSOAs in the 545 - 630 category. There are 0 LSOAs in the 630 - 872 category. There are 0 LSOAs in the 872 - 999 category. There is 1 LSOA in the 999 - 241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22, the value for Luton ward was 74.0.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76.1 in 2013-17 and 74.0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79.2). The value for Luton was 72.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18-22, the value for Luton ward was 79.7.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6 years, up to 2018-22. In Luton ward, the value was 81.8 in 2013-17 and 79.7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18-22 compared to England (83.1). The value for Luton was 78.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worse than England.</a:t>
            </a:r>
          </a:p>
        </p:txBody>
      </p:sp>
      <p:pic>
        <p:nvPicPr>
          <p:cNvPr id="7" name="Battenberg" descr="In 2022/23, the value for Luton ward was 9.3.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ward and England over the last 3 years, up to 2022/23. In Luton ward, the value was 13.1 in 2020/21 and  9.3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ward in 2022/23 compared to England (3.6). The value for Luton was 9.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better than England.</a:t>
            </a:r>
          </a:p>
        </p:txBody>
      </p:sp>
      <p:pic>
        <p:nvPicPr>
          <p:cNvPr id="7" name="Battenberg" descr="In 2019, the value for Luton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better than England.</a:t>
            </a:r>
          </a:p>
        </p:txBody>
      </p:sp>
      <p:pic>
        <p:nvPicPr>
          <p:cNvPr id="7" name="Battenberg" descr="In 2019, the value for Luton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similar to England.</a:t>
            </a:r>
          </a:p>
        </p:txBody>
      </p:sp>
      <p:pic>
        <p:nvPicPr>
          <p:cNvPr id="7" name="Battenberg" descr="In 2020, the value for Luton ward was 92.3.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ward in 2020. The value for England was 88.4. There are 0 MSOAs in the 68 - 92 category. There is 1 MSOA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Luton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is better than England.</a:t>
            </a:r>
          </a:p>
        </p:txBody>
      </p:sp>
      <p:pic>
        <p:nvPicPr>
          <p:cNvPr id="7" name="Battenberg" descr="In 2020, the value for Luton ward was 55.1.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ward in 2020. The value for England was 50.8. There is 1 LSOA in the 0 - 22.8 category. There are 2 LSOAs in the 22.8 - 51 category. There are 0 LSOAs in the 51 - 70.4 category. There is 1 LSOA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Luton ward (based on 2011 LSOAs). There are 169 LSOAs within Medway and 6 LSOAs in Luton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Luton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Luton ward. The total population of Luton ward is 9,795. In Luton ward, 22.0% of children are aged under 15 compared to 17.4% in England. In Luton ward, 66.0% of people are aged 15 to 64 compared to 64.2% in England. In Luton ward, 12.0%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Luton ward compared to Medway as a whole. In Luton ward, 22.0% of children are aged under 15 compared to 19.2% in Medway. In Luton ward, 11.4% of people are aged 15 to 24 compared to 11.5% in Medway. In Luton ward, 14.9% of people are aged 25 to 34 compared to 13.8% in Medway. In Luton ward, 21.0% of people are aged 35 to 49 compared to 19.9% in Medway. In Luton ward, 18.7% of people are aged 50 to 64 compared to 19.2% in Medway. In Luton ward, 10.6% of people are aged 65 to 84 compared to 14.6% in Medway. In Luton ward,  1.3%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Luton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Luton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Luton ward compared to Medway as a whole. In Luton ward, 66.0% of the population were from the White British/Irish ethnic group compared to 78.9% in Medway. In Luton ward, 11.4% of the population were from the White other ethnic group compared to  5.3% in Medway. In Luton ward,  3.4% of the population were from the Mixed or Multiple ethnic group compared to  2.8% in Medway. In Luton ward,  5.6% of the population were from the Asian, Asian British or Asian Welsh ethnic group compared to  5.9% in Medway. In Luton ward, 10.4% of the population were from the Black, Black British, Black Welsh, Caribbean or African ethnic group compared to  5.6% in Medway. In Luton ward,  3.2%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Luton ward compared to Medway as a whole, as reported in the 2021 Census. In Luton ward, 86.5% of the population spoke English as their main language compared to 93.5% in Medway. In Luton ward,  7.0% of the population spoke Any other European languages as their main language compared to  2.3% in Medway. In Luton ward,  1.9% of the population spoke Polish as their main language compared to  0.7% in Medway. In Luton ward,  0.6% of the population spoke Russian as their main language compared to  0.2% in Medway. In Luton ward,  0.5% of the population spoke African languages as their main language compared to  0.2% in Medway. In Luton ward,  0.5% of the population spoke Panjabi as their main language compared to  0.6% in Medway. In Luton ward,  0.3% of the population spoke Bengali as their main language compared to  0.2% in Medway. In Luton ward,  0.3% of the population spoke Any other South Asian languages as their main language compared to  0.4% in Medway. In Luton ward,  0.3% of the population spoke West or Central Asian languages as their main language compared to  0.1% in Medway. In Luton ward,  0.3% of the population spoke Tamil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Luton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Luton ward. In Luton ward, 5 (or 83.3%)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7063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Luton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2025-01-29T12:05:37Z</dcterms:modified>
  <cp:category/>
</cp:coreProperties>
</file>