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Valley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edway Valley PCN. The total population of Medway Valley PCN is 31,877. In Medway Valley PCN, 17.7% of children are aged under 15 compared to 16.3% in England. In Medway Valley PCN, 64.7% of people are aged 15 to 64 compared to 66.0% in England. In Medway Valley PCN, 17.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Valley PCN in July 2019. There are 7 LSOAs in the 9.4 - 20.7 value range. There are 9 LSOAs in the 20.7 - 27 value range. There are 2 LSOAs in the 27 - 34.1 value range. There are 2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edway Valley PCN compared to Kent and Medway ICS. In Medway Valley PCN, 92.2% of the population were from the White British ethnic group compared to 89.2% in Kent and Medway ICS. In Medway Valley PCN, 1.8% of the population were from the White other ethnic group compared to 3.8% in Kent and Medway ICS. In Medway Valley PCN, 1.3% of the population were from the Mixed ethnic group compared to 1.6% in Kent and Medway ICS. In Medway Valley PCN, 2.4% of the population were from the Asian ethnic group compared to 3.5% in Kent and Medway ICS. In Medway Valley PCN, 2% of the population were from the Black ethnic group compared to 1.3% in Kent and Medway ICS. In Medway Valley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Valley PCN compared to Kent and Medway ICS as reported in the 2011 Census. In Medway Valley PCN, 97.8% of the population spoke English as their main language compared to 95.2% in Kent and Medway ICS. In Medway Valley PCN, 0.3% of the population spoke Polish as their main language compared to 0.7% in Kent and Medway ICS. In Medway Valley PCN, 0.1% of the population spoke Panjabi as their main language compared to 0.3% in Kent and Medway ICS. In Medway Valley PCN, 0.1% of the population spoke Bengali as their main language compared to 0.2% in Kent and Medway ICS. In Medway Valley PCN, 0.1% of the population spoke All other Chinese as their main language compared to 0.2% in Kent and Medway ICS. In Medway Valley PCN, 0.1% of the population spoke Gujarati as their main language compared to 0.1% in Kent and Medway ICS. In Medway Valley PCN, 0.1% of the population spoke Spanish as their main language compared to 0.1% in Kent and Medway ICS. In Medway Valley PCN, 0.1% of the population spoke Turkish as their main language compared to 0.1% in Kent and Medway ICS. In Medway Valley PCN, 0.1% of the population spoke Urdu as their main language compared to 0.1% in Kent and Medway ICS. In Medway Valley PCN, 0.1% of the population spoke Malayalam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edway Valley PCN compared to Kent and Medway ICS. In Medway Valley PCN, 1.8% of the population were from the White other ethnic group compared to 3.8% in Kent and Medway ICS. In Medway Valley PCN, 1.3% of the population were from the Mixed ethnic group compared to 1.6% in Kent and Medway ICS. In Medway Valley PCN, 2.4% of the population were from the Asian ethnic group compared to 3.5% in Kent and Medway ICS. In Medway Valley PCN, 2% of the population were from the Black ethnic group compared to 1.3% in Kent and Medway ICS. In Medway Valley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Valley PCN compared to Kent and Medway ICS as reported in the 2011 Census. In Medway Valley PCN, 0.3% of the population spoke Polish as their main language compared to 0.7% in Kent and Medway ICS. In Medway Valley PCN, 0.1% of the population spoke Panjabi as their main language compared to 0.3% in Kent and Medway ICS. In Medway Valley PCN, 0.1% of the population spoke Bengali as their main language compared to 0.2% in Kent and Medway ICS. In Medway Valley PCN, 0.1% of the population spoke All other Chinese as their main language compared to 0.2% in Kent and Medway ICS. In Medway Valley PCN, 0.1% of the population spoke Gujarati as their main language compared to 0.1% in Kent and Medway ICS. In Medway Valley PCN, 0.1% of the population spoke Spanish as their main language compared to 0.1% in Kent and Medway ICS. In Medway Valley PCN, 0.1% of the population spoke Turkish as their main language compared to 0.1% in Kent and Medway ICS. In Medway Valley PCN, 0.1% of the population spoke Urdu as their main language compared to 0.1% in Kent and Medway ICS. In Medway Valley PCN, 0.1% of the population spoke Malayalam as their main language compared to 0.1% in Kent and Medway ICS. In Medway Valley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edway Valley PCN compared to Kent and Medway ICS. In Medway Valley PCN, 83.9% of pupils were from the White British/Irish ethnic group compared to 72.3% in Kent and Medway ICS. In Medway Valley PCN, 3.8% of pupils were from the White other ethnic group compared to 8.2% in Kent and Medway ICS. In Medway Valley PCN, 4.9% of pupils were from the Mixed ethnic group compared to 6.5% in Kent and Medway ICS. In Medway Valley PCN, 2.5% of pupils were from the Asian ethnic group compared to 5.4% in Kent and Medway ICS. In Medway Valley PCN, 4% of pupils were from the Black ethnic group compared to 5% in Kent and Medway ICS. In Medway Valley PCN, 0.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- 94.9% of pupils in Medway Valley.
- 86% of pupils in Kent and Medway. 
Other than English as first language: 
- 5.1% of pupils in Medway Valley.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edway Valley PCN. In Medway Valley PCN, 1 (or 5%) of 20 LSOAs are in the most deprived 20% of areas nationally. These most deprived LSOAs can be found in the following wards: Lordswood and Capston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Valley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31922422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83347668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edway Valley PCN, as well the 7 domains of deprivation which combine to create the IMD 2019. For overall deprivation (IMD 2019), 5% of LSOAs in Medway Valley PCN are in the most deprived 20% in England. For the Income Domain, 5% of LSOAs in Medway Valley PCN are in the most deprived 20% in England. For the Employment Domain, 5% of LSOAs in Medway Valley PCN are in the most deprived 20% in England. For the Education, Skills and Training Domain, 5% of LSOAs in Medway Valley PCN are in the most deprived 20% in England. For the Health Deprivation and Disability Domain, 0% of LSOAs in Medway Valley PCN are in the most deprived 20% in England. For the Crime Domain, 10% of LSOAs in Medway Valley PCN are in the most deprived 20% in England. For the Barriers to Housing and Services Domain, 25% of LSOAs in Medway Valley PCN are in the most deprived 20% in England. For the Living Environment Domain, 5% of LSOAs in Medway Valley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edway Valley PCN was 5.8, which is similar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Valley PCN in 2022/23 compared to England. The value for England was 5.9. The value for Lordswood School was 7.8, which is worse compared to England. The value for Swingate Primary School was 4.9, which is better compared to England. The value for Tunbury Primary School was 5.0, which is better compared to England. The value for Walderslade Primary School was 7.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3 years, up to 2022/23. In Medway Valley PCN, the value was 2.9 in 2020/21 and 5.8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edway Valley PCN was 3.1, which is bette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1/22. The value for England was 5.  The value for Aylesford North and Walderslade ward was 2, which is better compared to England. The value for Boxley ward was 2, which is better compared to England. The value for Lordswood and Capstone ward was 4, which is better compared to England. The value for Princes Park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Valley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edway Valley PCN was  6,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0. The value for England was 13.  The value for Aylesford North and Walderslade ward was 5. The value for Boxley ward was 4. The value for Lordswood and Capstone ward was 7. The value for Princes Park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Valley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Valley PCN, the Male value was 78.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Valley PCN in 2020 - 22. The value for England was 79.  The value for Aylesford North and Walderslade ward was 79, which is similar compared to England. The value for Boxley ward was 80, which is similar compared to England. The value for Lordswood and Capstone ward was 78, which is similar compared to England. The value for Princes Park ward was 76,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Valley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Valley PCN, the Female value was 82.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Valley PCN in 2020 - 22. The value for England was 83.  The value for Aylesford North and Walderslade ward was 86, which is better compared to England. The value for Boxley ward was 81, which is similar compared to England. The value for Lordswood and Capstone ward was 82, which is similar compared to England. The value for Princes Park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Valley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edway Valley PCN was 15,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Valley PCN in 2022/23 compared to England. The value for England was 15. The value for Medway Medical Centre was 20, which is higher compared to England. The value for Reach Healthcare was 14,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2/23. In Medway Valley PCN, the value was 16 in 2018/19 and 15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edway Valley PCN was 36, which is similar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1/22 - 23/24. The value for England was 37.  The value for Aylesford North and Walderslade ward was 26. The value for Boxley ward was 32. The value for Lordswood and Capstone ward was 41. The value for Princes Park ward was 3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14 years, up to 2021/22 - 23/24. In Medway Valley PCN, the value was 31 in 2008/09 - 10/11 and 36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edway Valley PCN was 12,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Valley PCN in 2022/23 compared to England. The value for England was 11. The value for Medway Medical Centre was 10, which is similar compared to England. The value for Reach Healthcare was 1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2/23. In Medway Valley PCN, the value was  9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edway Valley PCN was 308,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2/23. The value for England was 583.  The value for Aylesford North and Walderslade ward was 228, which is better compared to England. The value for Boxley ward was 139, which is better compared to England. The value for Lordswood and Capstone ward was 371, which is better compared to England. The value for Princes Park ward was 30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2/23. In Medway Valley PCN, the value was 258 in 2018/19 and 308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edway Valley PCN was 0.18, which is low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Valley PCN in 2024 Q2 compared to England. The value for England was 0.21. The value for Medway Medical Centre was 0.18, which is lower compared to England. The value for Reach Healthcare was 0.1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quarters, up to 2024 Q2. In Medway Valley PCN, the value was 0.20 in 2023 Q2 and 0.18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edway Valley PCN was 59,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Valley PCN in 2021/22 compared to England. The value for England was 62. The value for Medway Medical Centre was 56, which is worse compared to England. The value for Reach Healthcare was 6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1/22. In Medway Valley PCN, the value was 71 in 2017/18 and 59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edway Valley PCN was 68, which is simila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Valley PCN in 2022/23 compared to England. The value for England was 67. The value for Medway Medical Centre was 57, which is worse compared to England. The value for Reach Healthcare was 7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2/23. In Medway Valley PCN, the value was 76 in 2018/19 and 68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edway Valley PCN was 71,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Valley PCN in 2022/23 compared to England. The value for England was 72. The value for Medway Medical Centre was 66, which is worse compared to England. The value for Reach Healthcare was 7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2/23. In Medway Valley PCN, the value was 60 in 2018/19 and 71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edway Valley PCN was 3.6,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16 - 20. The value for England was 7.  The value for Aylesford North and Walderslade ward was not calculated due to small numbers. The value for Boxley ward was 4. The value for Lordswood and Capstone ward was 4. The value for Princes Park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Valley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edway Valley PCN was  840, which is similar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2/23. The value for England was 795.  The value for Aylesford North and Walderslade ward was 617, which is better compared to England. The value for Boxley ward was 837, which is similar compared to England. The value for Lordswood and Capstone ward was 819, which is similar compared to England. The value for Princes Park ward was 88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2/23. In Medway Valley PCN, the value was 526 in 2018/19 and 840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edway Valley PCN was 101,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0/21 - 22/23. The value for England was 110.  The value for Aylesford North and Walderslade ward was not compared to England. The value for Boxley ward was not compared to England. The value for Lordswood and Capstone ward was not compared to England. The value for Princes Par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0/21 - 22/23. In Medway Valley PCN, the value was 124 in 2016/17 - 18/19 and 101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edway Valley PCN was 302,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2/23. The value for England was 319.  The value for Aylesford North and Walderslade ward was not compared to England. The value for Boxley ward was not compared to England. The value for Lordswood and Capstone ward was not compared to England. The value for Princes Par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5 years, up to 2022/23. In Medway Valley PCN, the value was  428 in 2018/19 and  302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Valley PCN for several indicators. Indicator 1. CHD (all ages). In 2023/24, the value for Medway Valley PCN was 2.7 and the value for England was 3.0. The value for Medway Medical Centre was 2.4, which is lower compared to England. The value for Reach Healthcare was 2.8, which is similar compared to England.   Indicator 2. Stroke (all ages). In 2023/24, the value for Medway Valley PCN was 1.5 and the value for England was 1.9. The value for Medway Medical Centre was 1.3, which is lower compared to England. The value for Reach Healthcare was 1.7, which is similar compared to England.   Indicator 3. PAD (all ages). In 2023/24, the value for Medway Valley PCN was 0.5 and the value for England was 0.6. The value for Medway Medical Centre was 0.4, which is similar compared to England. The value for Reach Healthcare was 0.5, which is similar compared to England.   Indicator 4. Heart failure (all ages). In 2023/24, the value for Medway Valley PCN was 1.1 and the value for England was 1.1. The value for Medway Medical Centre was 0.9, which is similar compared to England. The value for Reach Healthcare was 1.3, which is similar compared to England.   Indicator 5. Atrial fibrillation (all ages). In 2023/24, the value for Medway Valley PCN was 1.9 and the value for England was 2.2. The value for Medway Medical Centre was 1.7, which is lower compared to England. The value for Reach Healthcare was 2.1, which is similar compared to England.   Indicator 6. Hypertension (all ages). In 2023/24, the value for Medway Valley PCN was 15.7 and the value for England was 14.8. The value for Medway Medical Centre was 15.0, which is similar compared to England. The value for Reach Healthcare was 16.1, which is higher compared to England.   Indicator 7. Smoking (15+). In 2022/23, the value for Medway Valley PCN was 15.5 and the value for England was 14.7. The value for Medway Medical Centre was 20.1, which is higher compared to England. The value for Reach Healthcare was 13.8, which is lower compared to England.   Indicator 8. CKD (18+). In 2023/24, the value for Medway Valley PCN was 5.0 and the value for England was 4.4. The value for Medway Medical Centre was 4.8, which is similar compared to England. The value for Reach Healthcare was 5.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Valley PCN for several indicators. Indicator 1. Cancer (all ages). In 23/24, the value for Medway Valley PCN was 3.7 and the value for England was 3.6. The value for Medway Medical Centre was 2.9, which is lower compared to England. The value for Reach Healthcare was 4.1, which is higher compared to England.   Indicator 2. Diabetes (17+ yrs). In 23/24, the value for Medway Valley PCN was 8.9 and the value for England was 7.7. The value for Medway Medical Centre was 8.9, which is higher compared to England. The value for Reach Healthcare was 8.9, which is higher compared to England.   Indicator 3. COPD (all ages). In 23/24, the value for Medway Valley PCN was 1.9 and the value for England was 1.9. The value for Medway Medical Centre was 1.9, which is similar compared to England. The value for Reach Healthcare was 1.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Valley PCN for several indicators. Indicator 1. Serious Mental Illness (all ages). In 23/24, the value for Medway Valley PCN was 0.6 and the value for England was 1.0. The value for Medway Medical Centre was 0.8, which is similar compared to England. The value for Reach Healthcare was 0.5, which is lower compared to England.   Indicator 2. Depression (18+ yrs) - retired after 2022/23. In 22/23, the value for Medway Valley PCN was 17.2 and the value for England was 13.2. The value for Medway Medical Centre was 13.7, which is similar compared to England. The value for Reach Healthcare was 18.6, which is higher compared to England.   Indicator 3. Dementia (all ages). In 23/24, the value for Medway Valley PCN was 0.4 and the value for England was 0.8. The value for Medway Medical Centre was 0.3, which is lower compared to England. The value for Reach Healthcare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edway Valley PCN was 1064,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2/23. The value for England was 856.  The value for Aylesford North and Walderslade ward was 828, which is similar compared to England. The value for Boxley ward was 809, which is similar compared to England. The value for Lordswood and Capstone ward was 1319, which is worse compared to England. The value for Princes Park ward was 105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9 years, up to 2022/23. In Medway Valley PCN, the value was  791 in 2014/15 and 1064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edway Valley PCN was 357, which is similar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Valley PCN in 2020 - 22. The value for England was 355.  The value for Aylesford North and Walderslade ward was 315, which is similar compared to England. The value for Boxley ward was 294, which is similar compared to England. The value for Lordswood and Capstone ward was 417, which is similar compared to England. The value for Princes Park ward was 40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edway Vall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Valley PCN and England over the last 4 years, up to 2020 - 22. In Medway Valley PCN, the value was 238 in 2017 - 19 and 357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Valley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Valley PCN, the Cancer mortality (under 75 yrs) value was 11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Valley PCN in 2020 - 22. The value for England was 123.  The value for Aylesford North and Walderslade ward was 130, which is similar compared to England. The value for Boxley ward was 83, which is similar compared to England. The value for Lordswood and Capstone ward was 146, which is similar compared to England. The value for Princes Park ward was 124,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Valley PCN, the Circulatory mortality (under 75 yrs) value was 8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Valley PCN in 2020 - 22. The value for England was 123.  The value for Aylesford North and Walderslade ward was 130, which is similar compared to England. The value for Boxley ward was 83, which is similar compared to England. The value for Lordswood and Capstone ward was 146, which is similar compared to England. The value for Princes Park ward was 12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Valley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Valley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Valley PCN, the Osteoporosis prev 50+ [%] value was 1.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Valley PCN in 2023/24 compared to England. The value for England was 1.1. The value for Medway Medical Centre was 0.6, which is similar compared to England. The value for Reach Healthcare was 2.3,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Valley PCN, the Hip fracture hospital admissions 65+ value was  8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Valley PCN in 2016/17 - 20/21. The value for England was 100.  The value for Aylesford North and Walderslade ward was 95, which is similar compared to England. The value for Boxley ward was 84, which is similar compared to England. The value for Lordswood and Capstone ward was 89, which is similar compared to England. The value for Princes Park ward was 8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Valley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Valley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edway Valley PCN is in Medway and Swale HCP. The PCN is in the local authority districts of Medway, Maidstone, Tonbridge and Malling, and NA. The PCN covers the following wards: Lordswood and Capstone, Princes Park, Walderslade, Watling, Boxley, Aylesford North and Walderslade, and NA."/>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 GP practices in Medway Valley PCN: Medway Medical Centre and Reach Healthca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5 primary schools in Medway Valley PCN: Lordswood School, St Benedict's Catholic Primary School, Swingate Primary School, Tunbury Primary School, and Walderslade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810</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Valley PCN</vt:lpstr>
      <vt:lpstr>Summary: Medway Valley</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